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1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2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9" autoAdjust="0"/>
  </p:normalViewPr>
  <p:slideViewPr>
    <p:cSldViewPr snapToGrid="0">
      <p:cViewPr>
        <p:scale>
          <a:sx n="72" d="100"/>
          <a:sy n="72" d="100"/>
        </p:scale>
        <p:origin x="36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84EB6-5C48-46D2-A939-C8063265C861}" type="doc">
      <dgm:prSet loTypeId="urn:microsoft.com/office/officeart/2005/8/layout/hList7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F0B7B271-DD89-4CB6-9E51-32112B31747B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教育系统特征</a:t>
          </a:r>
        </a:p>
      </dgm:t>
    </dgm:pt>
    <dgm:pt modelId="{605130D3-D978-4AFE-97F5-D57DADD7C591}" type="parTrans" cxnId="{ACE7AE4F-C072-457B-8B3D-4CDF37111DB5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6F03B673-4EC7-41C7-98A2-9F713D7AAB29}" type="sibTrans" cxnId="{ACE7AE4F-C072-457B-8B3D-4CDF37111DB5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430400BD-575E-4B84-A480-33D6BD7BBAAB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校园防控策略</a:t>
          </a:r>
        </a:p>
      </dgm:t>
    </dgm:pt>
    <dgm:pt modelId="{146F083C-A354-4DF7-BF61-04C46F851EC5}" type="parTrans" cxnId="{12F11F0B-B9AB-4765-84D0-A7BAE3CEDE7D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1B245B19-5642-4A9E-9E31-528EEB24E2E7}" type="sibTrans" cxnId="{12F11F0B-B9AB-4765-84D0-A7BAE3CEDE7D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10BFD46-C539-4A23-B713-D634CD901BC7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以督查促落实</a:t>
          </a:r>
        </a:p>
      </dgm:t>
    </dgm:pt>
    <dgm:pt modelId="{15D312B6-CA57-4F10-A9F6-DA823BB0D3AF}" type="parTrans" cxnId="{833F0DE3-338B-4C77-BAF8-509370EEC734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2FF3FD66-B49B-4CA1-9841-209F44111B71}" type="sibTrans" cxnId="{833F0DE3-338B-4C77-BAF8-509370EEC734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C87CF8A-1BDF-402A-ABDF-87DEDA02735D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阻断传播链条</a:t>
          </a:r>
        </a:p>
      </dgm:t>
    </dgm:pt>
    <dgm:pt modelId="{038A0492-13B8-4BCA-8F9E-562DE158EF32}" type="parTrans" cxnId="{F148793B-D0E6-434A-B501-24C50927E25E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276803D7-47D3-4FDE-8483-E5F60BABE648}" type="sibTrans" cxnId="{F148793B-D0E6-434A-B501-24C50927E25E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5118525B-5CBB-483D-8798-D2148DE4462C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动态闭环管理</a:t>
          </a:r>
        </a:p>
      </dgm:t>
    </dgm:pt>
    <dgm:pt modelId="{9D6F6C18-A3E0-406E-854F-9B635ADA2B55}" type="parTrans" cxnId="{73C64C3B-4779-4D95-8D27-6D5B46945B0B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561ADD85-684E-4C4D-9449-A680B55AA15C}" type="sibTrans" cxnId="{73C64C3B-4779-4D95-8D27-6D5B46945B0B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0C7FDB6-BFE3-492D-B8F2-972E17D010CD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切换防控状态</a:t>
          </a:r>
        </a:p>
      </dgm:t>
    </dgm:pt>
    <dgm:pt modelId="{72D5D898-3ED3-4890-A935-8B6380679EE4}" type="parTrans" cxnId="{FD28B94E-9D44-4AF1-BD91-95DB862E2AE7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233933D-FF63-4DB7-A75B-9C163C612607}" type="sibTrans" cxnId="{FD28B94E-9D44-4AF1-BD91-95DB862E2AE7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A59CE95-46AF-4ED0-9ED9-0349F7E9CDEE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做实联防联控</a:t>
          </a:r>
        </a:p>
      </dgm:t>
    </dgm:pt>
    <dgm:pt modelId="{5D82FA0D-171A-4576-AC68-A88B0C21D1B1}" type="parTrans" cxnId="{D82BF3B5-6BE4-4C09-AEC2-1BB1D04E2B7F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ED1DF111-D058-459A-9C77-52AE7DBE930A}" type="sibTrans" cxnId="{D82BF3B5-6BE4-4C09-AEC2-1BB1D04E2B7F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0A73FC37-67B9-4A48-AE0D-D21197D5D4DD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维护校园秩序</a:t>
          </a:r>
        </a:p>
      </dgm:t>
    </dgm:pt>
    <dgm:pt modelId="{B04EC5F2-2C1F-4FAF-B12E-7FD8BE977841}" type="parTrans" cxnId="{760257FA-AD8E-45E4-9A6E-82330F1C58A5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93F531FB-5E05-40CE-857E-0AEDA43C2A43}" type="sibTrans" cxnId="{760257FA-AD8E-45E4-9A6E-82330F1C58A5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B71AE263-48D1-4DD2-B964-52706650B2CB}">
      <dgm:prSet phldrT="[Text]" custT="1"/>
      <dgm:spPr/>
      <dgm:t>
        <a:bodyPr/>
        <a:lstStyle/>
        <a:p>
          <a:r>
            <a:rPr lang="zh-CN" altLang="en-US" sz="28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筑牢免疫屏障</a:t>
          </a:r>
        </a:p>
      </dgm:t>
    </dgm:pt>
    <dgm:pt modelId="{43121DD9-2787-4BC4-9BB4-626C61736BB5}" type="parTrans" cxnId="{8149755C-5EF1-4A5F-848F-4432454E6DC5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514261AA-E04D-4208-8B14-B9870F480A4C}" type="sibTrans" cxnId="{8149755C-5EF1-4A5F-848F-4432454E6DC5}">
      <dgm:prSet/>
      <dgm:spPr/>
      <dgm:t>
        <a:bodyPr/>
        <a:lstStyle/>
        <a:p>
          <a:endParaRPr lang="zh-CN" altLang="en-US" sz="2400" b="1">
            <a:solidFill>
              <a:srgbClr val="FFFF00"/>
            </a:solidFill>
            <a:latin typeface="宋体" panose="02010600030101010101" pitchFamily="2" charset="-122"/>
            <a:ea typeface="宋体" panose="02010600030101010101" pitchFamily="2" charset="-122"/>
          </a:endParaRPr>
        </a:p>
      </dgm:t>
    </dgm:pt>
    <dgm:pt modelId="{DFFC8B72-297B-4972-AB30-E37AFF82529F}" type="pres">
      <dgm:prSet presAssocID="{72784EB6-5C48-46D2-A939-C8063265C861}" presName="Name0" presStyleCnt="0">
        <dgm:presLayoutVars>
          <dgm:dir/>
          <dgm:resizeHandles val="exact"/>
        </dgm:presLayoutVars>
      </dgm:prSet>
      <dgm:spPr/>
    </dgm:pt>
    <dgm:pt modelId="{992D7E4B-1E52-44FF-BDE4-89C563FB702E}" type="pres">
      <dgm:prSet presAssocID="{72784EB6-5C48-46D2-A939-C8063265C861}" presName="fgShape" presStyleLbl="fgShp" presStyleIdx="0" presStyleCnt="1"/>
      <dgm:spPr/>
    </dgm:pt>
    <dgm:pt modelId="{0B6A0ED1-CA66-455D-9B7A-0E9A3A64A7EA}" type="pres">
      <dgm:prSet presAssocID="{72784EB6-5C48-46D2-A939-C8063265C861}" presName="linComp" presStyleCnt="0"/>
      <dgm:spPr/>
    </dgm:pt>
    <dgm:pt modelId="{D8648582-E091-4CA6-A0B1-5488B6F24602}" type="pres">
      <dgm:prSet presAssocID="{F0B7B271-DD89-4CB6-9E51-32112B31747B}" presName="compNode" presStyleCnt="0"/>
      <dgm:spPr/>
    </dgm:pt>
    <dgm:pt modelId="{8E3FF7F6-4F3C-4230-8EEA-C8EA620AAAFD}" type="pres">
      <dgm:prSet presAssocID="{F0B7B271-DD89-4CB6-9E51-32112B31747B}" presName="bkgdShape" presStyleLbl="node1" presStyleIdx="0" presStyleCnt="9"/>
      <dgm:spPr/>
    </dgm:pt>
    <dgm:pt modelId="{207B2E88-4675-412C-91B3-47863B7AB575}" type="pres">
      <dgm:prSet presAssocID="{F0B7B271-DD89-4CB6-9E51-32112B31747B}" presName="nodeTx" presStyleLbl="node1" presStyleIdx="0" presStyleCnt="9">
        <dgm:presLayoutVars>
          <dgm:bulletEnabled val="1"/>
        </dgm:presLayoutVars>
      </dgm:prSet>
      <dgm:spPr/>
    </dgm:pt>
    <dgm:pt modelId="{378B9A7C-6EC0-4132-A9FF-72B5547E9BD9}" type="pres">
      <dgm:prSet presAssocID="{F0B7B271-DD89-4CB6-9E51-32112B31747B}" presName="invisiNode" presStyleLbl="node1" presStyleIdx="0" presStyleCnt="9"/>
      <dgm:spPr/>
    </dgm:pt>
    <dgm:pt modelId="{735A1F96-3A87-450E-86BC-CE391FFBCD94}" type="pres">
      <dgm:prSet presAssocID="{F0B7B271-DD89-4CB6-9E51-32112B31747B}" presName="imagNode" presStyleLbl="fgImgPlace1" presStyleIdx="0" presStyleCnt="9"/>
      <dgm:spPr/>
    </dgm:pt>
    <dgm:pt modelId="{56ECD85F-C758-4A62-AC16-D12D0ED70F42}" type="pres">
      <dgm:prSet presAssocID="{6F03B673-4EC7-41C7-98A2-9F713D7AAB29}" presName="sibTrans" presStyleLbl="sibTrans2D1" presStyleIdx="0" presStyleCnt="0"/>
      <dgm:spPr/>
    </dgm:pt>
    <dgm:pt modelId="{C55CF32E-2623-4073-83CE-6D9AFEE68A7D}" type="pres">
      <dgm:prSet presAssocID="{430400BD-575E-4B84-A480-33D6BD7BBAAB}" presName="compNode" presStyleCnt="0"/>
      <dgm:spPr/>
    </dgm:pt>
    <dgm:pt modelId="{FAF221F6-D6C0-4413-BE10-4B86FCE0DC0D}" type="pres">
      <dgm:prSet presAssocID="{430400BD-575E-4B84-A480-33D6BD7BBAAB}" presName="bkgdShape" presStyleLbl="node1" presStyleIdx="1" presStyleCnt="9"/>
      <dgm:spPr/>
    </dgm:pt>
    <dgm:pt modelId="{BFA211D5-85C5-40F4-95F5-29A87E18ACA8}" type="pres">
      <dgm:prSet presAssocID="{430400BD-575E-4B84-A480-33D6BD7BBAAB}" presName="nodeTx" presStyleLbl="node1" presStyleIdx="1" presStyleCnt="9">
        <dgm:presLayoutVars>
          <dgm:bulletEnabled val="1"/>
        </dgm:presLayoutVars>
      </dgm:prSet>
      <dgm:spPr/>
    </dgm:pt>
    <dgm:pt modelId="{CB2DBD2A-D9B3-4A67-8A69-2ECF8B935199}" type="pres">
      <dgm:prSet presAssocID="{430400BD-575E-4B84-A480-33D6BD7BBAAB}" presName="invisiNode" presStyleLbl="node1" presStyleIdx="1" presStyleCnt="9"/>
      <dgm:spPr/>
    </dgm:pt>
    <dgm:pt modelId="{6F994AC1-A8BD-416A-AB74-C0B6E52DCD12}" type="pres">
      <dgm:prSet presAssocID="{430400BD-575E-4B84-A480-33D6BD7BBAAB}" presName="imagNode" presStyleLbl="fgImgPlace1" presStyleIdx="1" presStyleCnt="9"/>
      <dgm:spPr/>
    </dgm:pt>
    <dgm:pt modelId="{E77A25C6-6E60-4791-BE3E-BB38A30EA920}" type="pres">
      <dgm:prSet presAssocID="{1B245B19-5642-4A9E-9E31-528EEB24E2E7}" presName="sibTrans" presStyleLbl="sibTrans2D1" presStyleIdx="0" presStyleCnt="0"/>
      <dgm:spPr/>
    </dgm:pt>
    <dgm:pt modelId="{327C960F-B502-4FDB-A3BC-2C66EC66871C}" type="pres">
      <dgm:prSet presAssocID="{E10BFD46-C539-4A23-B713-D634CD901BC7}" presName="compNode" presStyleCnt="0"/>
      <dgm:spPr/>
    </dgm:pt>
    <dgm:pt modelId="{B2F5C3D3-F53B-42C2-8A8D-DADF802BE700}" type="pres">
      <dgm:prSet presAssocID="{E10BFD46-C539-4A23-B713-D634CD901BC7}" presName="bkgdShape" presStyleLbl="node1" presStyleIdx="2" presStyleCnt="9"/>
      <dgm:spPr/>
    </dgm:pt>
    <dgm:pt modelId="{CFBA772E-7372-44B1-8352-DDB3729D1F67}" type="pres">
      <dgm:prSet presAssocID="{E10BFD46-C539-4A23-B713-D634CD901BC7}" presName="nodeTx" presStyleLbl="node1" presStyleIdx="2" presStyleCnt="9">
        <dgm:presLayoutVars>
          <dgm:bulletEnabled val="1"/>
        </dgm:presLayoutVars>
      </dgm:prSet>
      <dgm:spPr/>
    </dgm:pt>
    <dgm:pt modelId="{017513C2-28D3-4410-88A9-920B074E24A3}" type="pres">
      <dgm:prSet presAssocID="{E10BFD46-C539-4A23-B713-D634CD901BC7}" presName="invisiNode" presStyleLbl="node1" presStyleIdx="2" presStyleCnt="9"/>
      <dgm:spPr/>
    </dgm:pt>
    <dgm:pt modelId="{92D546E5-1FB1-4032-A92A-C4A83CE00153}" type="pres">
      <dgm:prSet presAssocID="{E10BFD46-C539-4A23-B713-D634CD901BC7}" presName="imagNode" presStyleLbl="fgImgPlace1" presStyleIdx="2" presStyleCnt="9"/>
      <dgm:spPr/>
    </dgm:pt>
    <dgm:pt modelId="{FBF50CEB-4E8C-4892-B24A-202FAA9E1A47}" type="pres">
      <dgm:prSet presAssocID="{2FF3FD66-B49B-4CA1-9841-209F44111B71}" presName="sibTrans" presStyleLbl="sibTrans2D1" presStyleIdx="0" presStyleCnt="0"/>
      <dgm:spPr/>
    </dgm:pt>
    <dgm:pt modelId="{86E97FED-6E53-4111-B364-B28075DE73F8}" type="pres">
      <dgm:prSet presAssocID="{9C87CF8A-1BDF-402A-ABDF-87DEDA02735D}" presName="compNode" presStyleCnt="0"/>
      <dgm:spPr/>
    </dgm:pt>
    <dgm:pt modelId="{68555B17-EC70-4290-BB73-78ABF801512F}" type="pres">
      <dgm:prSet presAssocID="{9C87CF8A-1BDF-402A-ABDF-87DEDA02735D}" presName="bkgdShape" presStyleLbl="node1" presStyleIdx="3" presStyleCnt="9"/>
      <dgm:spPr/>
    </dgm:pt>
    <dgm:pt modelId="{94130302-A0D5-4DC5-97AD-61FD169D926C}" type="pres">
      <dgm:prSet presAssocID="{9C87CF8A-1BDF-402A-ABDF-87DEDA02735D}" presName="nodeTx" presStyleLbl="node1" presStyleIdx="3" presStyleCnt="9">
        <dgm:presLayoutVars>
          <dgm:bulletEnabled val="1"/>
        </dgm:presLayoutVars>
      </dgm:prSet>
      <dgm:spPr/>
    </dgm:pt>
    <dgm:pt modelId="{3FC74A53-E832-42F3-945C-E4DABFEA4741}" type="pres">
      <dgm:prSet presAssocID="{9C87CF8A-1BDF-402A-ABDF-87DEDA02735D}" presName="invisiNode" presStyleLbl="node1" presStyleIdx="3" presStyleCnt="9"/>
      <dgm:spPr/>
    </dgm:pt>
    <dgm:pt modelId="{D9A97374-2B17-4C0E-96A5-7C38E7FD88B8}" type="pres">
      <dgm:prSet presAssocID="{9C87CF8A-1BDF-402A-ABDF-87DEDA02735D}" presName="imagNode" presStyleLbl="fgImgPlace1" presStyleIdx="3" presStyleCnt="9"/>
      <dgm:spPr/>
    </dgm:pt>
    <dgm:pt modelId="{97D9D7B9-0D09-4098-94CF-CD9044798526}" type="pres">
      <dgm:prSet presAssocID="{276803D7-47D3-4FDE-8483-E5F60BABE648}" presName="sibTrans" presStyleLbl="sibTrans2D1" presStyleIdx="0" presStyleCnt="0"/>
      <dgm:spPr/>
    </dgm:pt>
    <dgm:pt modelId="{99875CED-FED5-4845-80AE-CD460835865F}" type="pres">
      <dgm:prSet presAssocID="{5118525B-5CBB-483D-8798-D2148DE4462C}" presName="compNode" presStyleCnt="0"/>
      <dgm:spPr/>
    </dgm:pt>
    <dgm:pt modelId="{591A845E-01BD-4A20-88F5-6FD5D3C4FD4A}" type="pres">
      <dgm:prSet presAssocID="{5118525B-5CBB-483D-8798-D2148DE4462C}" presName="bkgdShape" presStyleLbl="node1" presStyleIdx="4" presStyleCnt="9"/>
      <dgm:spPr/>
    </dgm:pt>
    <dgm:pt modelId="{1DA042B5-D1F9-4D0A-BA98-F8AFC6FEF048}" type="pres">
      <dgm:prSet presAssocID="{5118525B-5CBB-483D-8798-D2148DE4462C}" presName="nodeTx" presStyleLbl="node1" presStyleIdx="4" presStyleCnt="9">
        <dgm:presLayoutVars>
          <dgm:bulletEnabled val="1"/>
        </dgm:presLayoutVars>
      </dgm:prSet>
      <dgm:spPr/>
    </dgm:pt>
    <dgm:pt modelId="{2AAD0923-0E4A-4678-BABF-73ECA03BF33D}" type="pres">
      <dgm:prSet presAssocID="{5118525B-5CBB-483D-8798-D2148DE4462C}" presName="invisiNode" presStyleLbl="node1" presStyleIdx="4" presStyleCnt="9"/>
      <dgm:spPr/>
    </dgm:pt>
    <dgm:pt modelId="{B495E630-CA0C-49F4-9A8D-0180416BB3AC}" type="pres">
      <dgm:prSet presAssocID="{5118525B-5CBB-483D-8798-D2148DE4462C}" presName="imagNode" presStyleLbl="fgImgPlace1" presStyleIdx="4" presStyleCnt="9"/>
      <dgm:spPr/>
    </dgm:pt>
    <dgm:pt modelId="{38846D4E-8892-4F25-8A3E-A249B8E5C9A0}" type="pres">
      <dgm:prSet presAssocID="{561ADD85-684E-4C4D-9449-A680B55AA15C}" presName="sibTrans" presStyleLbl="sibTrans2D1" presStyleIdx="0" presStyleCnt="0"/>
      <dgm:spPr/>
    </dgm:pt>
    <dgm:pt modelId="{7795F743-30E5-4C52-BDEB-017C6E108D37}" type="pres">
      <dgm:prSet presAssocID="{E0C7FDB6-BFE3-492D-B8F2-972E17D010CD}" presName="compNode" presStyleCnt="0"/>
      <dgm:spPr/>
    </dgm:pt>
    <dgm:pt modelId="{B01A94A7-CCF6-4160-8B90-98D30C1161CD}" type="pres">
      <dgm:prSet presAssocID="{E0C7FDB6-BFE3-492D-B8F2-972E17D010CD}" presName="bkgdShape" presStyleLbl="node1" presStyleIdx="5" presStyleCnt="9"/>
      <dgm:spPr/>
    </dgm:pt>
    <dgm:pt modelId="{B2A8B367-035E-4581-8DD9-CA0175B24CBC}" type="pres">
      <dgm:prSet presAssocID="{E0C7FDB6-BFE3-492D-B8F2-972E17D010CD}" presName="nodeTx" presStyleLbl="node1" presStyleIdx="5" presStyleCnt="9">
        <dgm:presLayoutVars>
          <dgm:bulletEnabled val="1"/>
        </dgm:presLayoutVars>
      </dgm:prSet>
      <dgm:spPr/>
    </dgm:pt>
    <dgm:pt modelId="{D89BFF48-EAB4-4446-850F-5F29D3907511}" type="pres">
      <dgm:prSet presAssocID="{E0C7FDB6-BFE3-492D-B8F2-972E17D010CD}" presName="invisiNode" presStyleLbl="node1" presStyleIdx="5" presStyleCnt="9"/>
      <dgm:spPr/>
    </dgm:pt>
    <dgm:pt modelId="{478FA686-2A89-4786-B46D-1A0F26AA767D}" type="pres">
      <dgm:prSet presAssocID="{E0C7FDB6-BFE3-492D-B8F2-972E17D010CD}" presName="imagNode" presStyleLbl="fgImgPlace1" presStyleIdx="5" presStyleCnt="9"/>
      <dgm:spPr/>
    </dgm:pt>
    <dgm:pt modelId="{EF62A989-592A-4A86-B792-45FD9F732C6F}" type="pres">
      <dgm:prSet presAssocID="{E233933D-FF63-4DB7-A75B-9C163C612607}" presName="sibTrans" presStyleLbl="sibTrans2D1" presStyleIdx="0" presStyleCnt="0"/>
      <dgm:spPr/>
    </dgm:pt>
    <dgm:pt modelId="{95EEF48D-A5E3-4627-BD12-E37C0D8B6670}" type="pres">
      <dgm:prSet presAssocID="{EA59CE95-46AF-4ED0-9ED9-0349F7E9CDEE}" presName="compNode" presStyleCnt="0"/>
      <dgm:spPr/>
    </dgm:pt>
    <dgm:pt modelId="{A24D9D50-4A97-4BFE-8F51-5136FC565552}" type="pres">
      <dgm:prSet presAssocID="{EA59CE95-46AF-4ED0-9ED9-0349F7E9CDEE}" presName="bkgdShape" presStyleLbl="node1" presStyleIdx="6" presStyleCnt="9"/>
      <dgm:spPr/>
    </dgm:pt>
    <dgm:pt modelId="{0C674564-259B-4AC4-BC19-47BA92228CCD}" type="pres">
      <dgm:prSet presAssocID="{EA59CE95-46AF-4ED0-9ED9-0349F7E9CDEE}" presName="nodeTx" presStyleLbl="node1" presStyleIdx="6" presStyleCnt="9">
        <dgm:presLayoutVars>
          <dgm:bulletEnabled val="1"/>
        </dgm:presLayoutVars>
      </dgm:prSet>
      <dgm:spPr/>
    </dgm:pt>
    <dgm:pt modelId="{E27FEF74-062C-4524-9DF3-098C90B6D2F2}" type="pres">
      <dgm:prSet presAssocID="{EA59CE95-46AF-4ED0-9ED9-0349F7E9CDEE}" presName="invisiNode" presStyleLbl="node1" presStyleIdx="6" presStyleCnt="9"/>
      <dgm:spPr/>
    </dgm:pt>
    <dgm:pt modelId="{5B9231E7-F304-4A64-8E13-8EFC0D1618A8}" type="pres">
      <dgm:prSet presAssocID="{EA59CE95-46AF-4ED0-9ED9-0349F7E9CDEE}" presName="imagNode" presStyleLbl="fgImgPlace1" presStyleIdx="6" presStyleCnt="9"/>
      <dgm:spPr/>
    </dgm:pt>
    <dgm:pt modelId="{BF39FBD2-D912-4E12-97F5-245C9DD1B9F2}" type="pres">
      <dgm:prSet presAssocID="{ED1DF111-D058-459A-9C77-52AE7DBE930A}" presName="sibTrans" presStyleLbl="sibTrans2D1" presStyleIdx="0" presStyleCnt="0"/>
      <dgm:spPr/>
    </dgm:pt>
    <dgm:pt modelId="{78D7EF5F-98D7-44C4-BE95-7ACE32F43C37}" type="pres">
      <dgm:prSet presAssocID="{0A73FC37-67B9-4A48-AE0D-D21197D5D4DD}" presName="compNode" presStyleCnt="0"/>
      <dgm:spPr/>
    </dgm:pt>
    <dgm:pt modelId="{B9071A84-F854-4BD3-9B70-49B70F6B8AA5}" type="pres">
      <dgm:prSet presAssocID="{0A73FC37-67B9-4A48-AE0D-D21197D5D4DD}" presName="bkgdShape" presStyleLbl="node1" presStyleIdx="7" presStyleCnt="9"/>
      <dgm:spPr/>
    </dgm:pt>
    <dgm:pt modelId="{60C37EC9-4B26-4FC1-96E9-8BB4682B37BC}" type="pres">
      <dgm:prSet presAssocID="{0A73FC37-67B9-4A48-AE0D-D21197D5D4DD}" presName="nodeTx" presStyleLbl="node1" presStyleIdx="7" presStyleCnt="9">
        <dgm:presLayoutVars>
          <dgm:bulletEnabled val="1"/>
        </dgm:presLayoutVars>
      </dgm:prSet>
      <dgm:spPr/>
    </dgm:pt>
    <dgm:pt modelId="{F9B899D6-955E-4B3A-8F27-F71F7C190586}" type="pres">
      <dgm:prSet presAssocID="{0A73FC37-67B9-4A48-AE0D-D21197D5D4DD}" presName="invisiNode" presStyleLbl="node1" presStyleIdx="7" presStyleCnt="9"/>
      <dgm:spPr/>
    </dgm:pt>
    <dgm:pt modelId="{65203D52-FC25-4B64-9ACC-AFA1040C64CA}" type="pres">
      <dgm:prSet presAssocID="{0A73FC37-67B9-4A48-AE0D-D21197D5D4DD}" presName="imagNode" presStyleLbl="fgImgPlace1" presStyleIdx="7" presStyleCnt="9"/>
      <dgm:spPr/>
    </dgm:pt>
    <dgm:pt modelId="{25F9426E-6251-45F4-8585-FF24E2875256}" type="pres">
      <dgm:prSet presAssocID="{93F531FB-5E05-40CE-857E-0AEDA43C2A43}" presName="sibTrans" presStyleLbl="sibTrans2D1" presStyleIdx="0" presStyleCnt="0"/>
      <dgm:spPr/>
    </dgm:pt>
    <dgm:pt modelId="{340324F6-A0B1-4C10-9804-AECF9C2AF8EE}" type="pres">
      <dgm:prSet presAssocID="{B71AE263-48D1-4DD2-B964-52706650B2CB}" presName="compNode" presStyleCnt="0"/>
      <dgm:spPr/>
    </dgm:pt>
    <dgm:pt modelId="{9DB5A26D-4052-4956-A25D-258B27053DEB}" type="pres">
      <dgm:prSet presAssocID="{B71AE263-48D1-4DD2-B964-52706650B2CB}" presName="bkgdShape" presStyleLbl="node1" presStyleIdx="8" presStyleCnt="9"/>
      <dgm:spPr/>
    </dgm:pt>
    <dgm:pt modelId="{8CD7DD84-F5D9-481D-883E-A9A5073E10A3}" type="pres">
      <dgm:prSet presAssocID="{B71AE263-48D1-4DD2-B964-52706650B2CB}" presName="nodeTx" presStyleLbl="node1" presStyleIdx="8" presStyleCnt="9">
        <dgm:presLayoutVars>
          <dgm:bulletEnabled val="1"/>
        </dgm:presLayoutVars>
      </dgm:prSet>
      <dgm:spPr/>
    </dgm:pt>
    <dgm:pt modelId="{709ADBEB-BEA8-405E-931D-2488D1C60B4C}" type="pres">
      <dgm:prSet presAssocID="{B71AE263-48D1-4DD2-B964-52706650B2CB}" presName="invisiNode" presStyleLbl="node1" presStyleIdx="8" presStyleCnt="9"/>
      <dgm:spPr/>
    </dgm:pt>
    <dgm:pt modelId="{4FB7884E-AF53-49F2-89F0-16AE9EC3971D}" type="pres">
      <dgm:prSet presAssocID="{B71AE263-48D1-4DD2-B964-52706650B2CB}" presName="imagNode" presStyleLbl="fgImgPlace1" presStyleIdx="8" presStyleCnt="9"/>
      <dgm:spPr/>
    </dgm:pt>
  </dgm:ptLst>
  <dgm:cxnLst>
    <dgm:cxn modelId="{53BCAF03-8A68-4164-A2F5-93FA60599A86}" type="presOf" srcId="{9C87CF8A-1BDF-402A-ABDF-87DEDA02735D}" destId="{94130302-A0D5-4DC5-97AD-61FD169D926C}" srcOrd="1" destOrd="0" presId="urn:microsoft.com/office/officeart/2005/8/layout/hList7"/>
    <dgm:cxn modelId="{12F11F0B-B9AB-4765-84D0-A7BAE3CEDE7D}" srcId="{72784EB6-5C48-46D2-A939-C8063265C861}" destId="{430400BD-575E-4B84-A480-33D6BD7BBAAB}" srcOrd="1" destOrd="0" parTransId="{146F083C-A354-4DF7-BF61-04C46F851EC5}" sibTransId="{1B245B19-5642-4A9E-9E31-528EEB24E2E7}"/>
    <dgm:cxn modelId="{34E4240F-1227-4817-B887-336D639E0B01}" type="presOf" srcId="{5118525B-5CBB-483D-8798-D2148DE4462C}" destId="{591A845E-01BD-4A20-88F5-6FD5D3C4FD4A}" srcOrd="0" destOrd="0" presId="urn:microsoft.com/office/officeart/2005/8/layout/hList7"/>
    <dgm:cxn modelId="{966B001B-19A5-44FD-8827-644112E63760}" type="presOf" srcId="{B71AE263-48D1-4DD2-B964-52706650B2CB}" destId="{9DB5A26D-4052-4956-A25D-258B27053DEB}" srcOrd="0" destOrd="0" presId="urn:microsoft.com/office/officeart/2005/8/layout/hList7"/>
    <dgm:cxn modelId="{F2C8CC2F-3DA3-4C82-A694-AE84C16D313C}" type="presOf" srcId="{93F531FB-5E05-40CE-857E-0AEDA43C2A43}" destId="{25F9426E-6251-45F4-8585-FF24E2875256}" srcOrd="0" destOrd="0" presId="urn:microsoft.com/office/officeart/2005/8/layout/hList7"/>
    <dgm:cxn modelId="{D6A1A132-89F1-400C-9F35-A66160C7756D}" type="presOf" srcId="{430400BD-575E-4B84-A480-33D6BD7BBAAB}" destId="{BFA211D5-85C5-40F4-95F5-29A87E18ACA8}" srcOrd="1" destOrd="0" presId="urn:microsoft.com/office/officeart/2005/8/layout/hList7"/>
    <dgm:cxn modelId="{73C64C3B-4779-4D95-8D27-6D5B46945B0B}" srcId="{72784EB6-5C48-46D2-A939-C8063265C861}" destId="{5118525B-5CBB-483D-8798-D2148DE4462C}" srcOrd="4" destOrd="0" parTransId="{9D6F6C18-A3E0-406E-854F-9B635ADA2B55}" sibTransId="{561ADD85-684E-4C4D-9449-A680B55AA15C}"/>
    <dgm:cxn modelId="{F148793B-D0E6-434A-B501-24C50927E25E}" srcId="{72784EB6-5C48-46D2-A939-C8063265C861}" destId="{9C87CF8A-1BDF-402A-ABDF-87DEDA02735D}" srcOrd="3" destOrd="0" parTransId="{038A0492-13B8-4BCA-8F9E-562DE158EF32}" sibTransId="{276803D7-47D3-4FDE-8483-E5F60BABE648}"/>
    <dgm:cxn modelId="{8149755C-5EF1-4A5F-848F-4432454E6DC5}" srcId="{72784EB6-5C48-46D2-A939-C8063265C861}" destId="{B71AE263-48D1-4DD2-B964-52706650B2CB}" srcOrd="8" destOrd="0" parTransId="{43121DD9-2787-4BC4-9BB4-626C61736BB5}" sibTransId="{514261AA-E04D-4208-8B14-B9870F480A4C}"/>
    <dgm:cxn modelId="{26A91C47-D137-4432-B8D1-67F4351AAF37}" type="presOf" srcId="{6F03B673-4EC7-41C7-98A2-9F713D7AAB29}" destId="{56ECD85F-C758-4A62-AC16-D12D0ED70F42}" srcOrd="0" destOrd="0" presId="urn:microsoft.com/office/officeart/2005/8/layout/hList7"/>
    <dgm:cxn modelId="{00BF2667-75D6-4207-978B-E034CA095064}" type="presOf" srcId="{5118525B-5CBB-483D-8798-D2148DE4462C}" destId="{1DA042B5-D1F9-4D0A-BA98-F8AFC6FEF048}" srcOrd="1" destOrd="0" presId="urn:microsoft.com/office/officeart/2005/8/layout/hList7"/>
    <dgm:cxn modelId="{82D0314A-A768-4820-BBEF-9A0227AEAC57}" type="presOf" srcId="{E10BFD46-C539-4A23-B713-D634CD901BC7}" destId="{CFBA772E-7372-44B1-8352-DDB3729D1F67}" srcOrd="1" destOrd="0" presId="urn:microsoft.com/office/officeart/2005/8/layout/hList7"/>
    <dgm:cxn modelId="{6D652D4D-9AB0-493E-BD6B-0E17AE976CA5}" type="presOf" srcId="{561ADD85-684E-4C4D-9449-A680B55AA15C}" destId="{38846D4E-8892-4F25-8A3E-A249B8E5C9A0}" srcOrd="0" destOrd="0" presId="urn:microsoft.com/office/officeart/2005/8/layout/hList7"/>
    <dgm:cxn modelId="{90CF3F6E-2545-4D73-8978-7C2018C8BAD8}" type="presOf" srcId="{0A73FC37-67B9-4A48-AE0D-D21197D5D4DD}" destId="{B9071A84-F854-4BD3-9B70-49B70F6B8AA5}" srcOrd="0" destOrd="0" presId="urn:microsoft.com/office/officeart/2005/8/layout/hList7"/>
    <dgm:cxn modelId="{FD28B94E-9D44-4AF1-BD91-95DB862E2AE7}" srcId="{72784EB6-5C48-46D2-A939-C8063265C861}" destId="{E0C7FDB6-BFE3-492D-B8F2-972E17D010CD}" srcOrd="5" destOrd="0" parTransId="{72D5D898-3ED3-4890-A935-8B6380679EE4}" sibTransId="{E233933D-FF63-4DB7-A75B-9C163C612607}"/>
    <dgm:cxn modelId="{ACE7AE4F-C072-457B-8B3D-4CDF37111DB5}" srcId="{72784EB6-5C48-46D2-A939-C8063265C861}" destId="{F0B7B271-DD89-4CB6-9E51-32112B31747B}" srcOrd="0" destOrd="0" parTransId="{605130D3-D978-4AFE-97F5-D57DADD7C591}" sibTransId="{6F03B673-4EC7-41C7-98A2-9F713D7AAB29}"/>
    <dgm:cxn modelId="{8D9D0652-2F3C-48BB-B3DB-7F542FDFD354}" type="presOf" srcId="{1B245B19-5642-4A9E-9E31-528EEB24E2E7}" destId="{E77A25C6-6E60-4791-BE3E-BB38A30EA920}" srcOrd="0" destOrd="0" presId="urn:microsoft.com/office/officeart/2005/8/layout/hList7"/>
    <dgm:cxn modelId="{C93E2074-1310-4CA6-BF2E-C1E1FE7A2B5E}" type="presOf" srcId="{72784EB6-5C48-46D2-A939-C8063265C861}" destId="{DFFC8B72-297B-4972-AB30-E37AFF82529F}" srcOrd="0" destOrd="0" presId="urn:microsoft.com/office/officeart/2005/8/layout/hList7"/>
    <dgm:cxn modelId="{0293CC74-AF0A-43A6-B895-C7EA830AB9C6}" type="presOf" srcId="{B71AE263-48D1-4DD2-B964-52706650B2CB}" destId="{8CD7DD84-F5D9-481D-883E-A9A5073E10A3}" srcOrd="1" destOrd="0" presId="urn:microsoft.com/office/officeart/2005/8/layout/hList7"/>
    <dgm:cxn modelId="{69B83D78-1A75-42C2-B0B7-FB97D2C78AD0}" type="presOf" srcId="{E0C7FDB6-BFE3-492D-B8F2-972E17D010CD}" destId="{B01A94A7-CCF6-4160-8B90-98D30C1161CD}" srcOrd="0" destOrd="0" presId="urn:microsoft.com/office/officeart/2005/8/layout/hList7"/>
    <dgm:cxn modelId="{11BCAA7A-86A8-46E3-BC80-CABFA5E6B77C}" type="presOf" srcId="{E233933D-FF63-4DB7-A75B-9C163C612607}" destId="{EF62A989-592A-4A86-B792-45FD9F732C6F}" srcOrd="0" destOrd="0" presId="urn:microsoft.com/office/officeart/2005/8/layout/hList7"/>
    <dgm:cxn modelId="{C0C6AA91-5E0B-4BBA-9B73-91DD8E6DD509}" type="presOf" srcId="{EA59CE95-46AF-4ED0-9ED9-0349F7E9CDEE}" destId="{0C674564-259B-4AC4-BC19-47BA92228CCD}" srcOrd="1" destOrd="0" presId="urn:microsoft.com/office/officeart/2005/8/layout/hList7"/>
    <dgm:cxn modelId="{75F73893-5EA6-4AB8-9967-227263E50F02}" type="presOf" srcId="{430400BD-575E-4B84-A480-33D6BD7BBAAB}" destId="{FAF221F6-D6C0-4413-BE10-4B86FCE0DC0D}" srcOrd="0" destOrd="0" presId="urn:microsoft.com/office/officeart/2005/8/layout/hList7"/>
    <dgm:cxn modelId="{6C204B9E-029D-4505-8081-F67F0C85F350}" type="presOf" srcId="{F0B7B271-DD89-4CB6-9E51-32112B31747B}" destId="{8E3FF7F6-4F3C-4230-8EEA-C8EA620AAAFD}" srcOrd="0" destOrd="0" presId="urn:microsoft.com/office/officeart/2005/8/layout/hList7"/>
    <dgm:cxn modelId="{003B629F-7FE6-4930-8B14-0205B795835B}" type="presOf" srcId="{F0B7B271-DD89-4CB6-9E51-32112B31747B}" destId="{207B2E88-4675-412C-91B3-47863B7AB575}" srcOrd="1" destOrd="0" presId="urn:microsoft.com/office/officeart/2005/8/layout/hList7"/>
    <dgm:cxn modelId="{6A7ABBAD-3409-4720-BFA3-7CEABB59430E}" type="presOf" srcId="{EA59CE95-46AF-4ED0-9ED9-0349F7E9CDEE}" destId="{A24D9D50-4A97-4BFE-8F51-5136FC565552}" srcOrd="0" destOrd="0" presId="urn:microsoft.com/office/officeart/2005/8/layout/hList7"/>
    <dgm:cxn modelId="{461F5BAE-A305-4B4F-B245-2662E08CE400}" type="presOf" srcId="{E10BFD46-C539-4A23-B713-D634CD901BC7}" destId="{B2F5C3D3-F53B-42C2-8A8D-DADF802BE700}" srcOrd="0" destOrd="0" presId="urn:microsoft.com/office/officeart/2005/8/layout/hList7"/>
    <dgm:cxn modelId="{D82BF3B5-6BE4-4C09-AEC2-1BB1D04E2B7F}" srcId="{72784EB6-5C48-46D2-A939-C8063265C861}" destId="{EA59CE95-46AF-4ED0-9ED9-0349F7E9CDEE}" srcOrd="6" destOrd="0" parTransId="{5D82FA0D-171A-4576-AC68-A88B0C21D1B1}" sibTransId="{ED1DF111-D058-459A-9C77-52AE7DBE930A}"/>
    <dgm:cxn modelId="{E56573BE-596F-4977-B84F-FFBB1CB9B787}" type="presOf" srcId="{276803D7-47D3-4FDE-8483-E5F60BABE648}" destId="{97D9D7B9-0D09-4098-94CF-CD9044798526}" srcOrd="0" destOrd="0" presId="urn:microsoft.com/office/officeart/2005/8/layout/hList7"/>
    <dgm:cxn modelId="{65F61AC1-AC3C-44EE-8F75-FD2AC3F280B6}" type="presOf" srcId="{9C87CF8A-1BDF-402A-ABDF-87DEDA02735D}" destId="{68555B17-EC70-4290-BB73-78ABF801512F}" srcOrd="0" destOrd="0" presId="urn:microsoft.com/office/officeart/2005/8/layout/hList7"/>
    <dgm:cxn modelId="{C2FF7FC7-590B-45ED-B76D-AA69E3E20E47}" type="presOf" srcId="{E0C7FDB6-BFE3-492D-B8F2-972E17D010CD}" destId="{B2A8B367-035E-4581-8DD9-CA0175B24CBC}" srcOrd="1" destOrd="0" presId="urn:microsoft.com/office/officeart/2005/8/layout/hList7"/>
    <dgm:cxn modelId="{BAB60BC8-3F7B-4FB2-90C8-3F48B124776A}" type="presOf" srcId="{ED1DF111-D058-459A-9C77-52AE7DBE930A}" destId="{BF39FBD2-D912-4E12-97F5-245C9DD1B9F2}" srcOrd="0" destOrd="0" presId="urn:microsoft.com/office/officeart/2005/8/layout/hList7"/>
    <dgm:cxn modelId="{4CE71FC8-E640-40D9-9F38-91037B23BA59}" type="presOf" srcId="{0A73FC37-67B9-4A48-AE0D-D21197D5D4DD}" destId="{60C37EC9-4B26-4FC1-96E9-8BB4682B37BC}" srcOrd="1" destOrd="0" presId="urn:microsoft.com/office/officeart/2005/8/layout/hList7"/>
    <dgm:cxn modelId="{833F0DE3-338B-4C77-BAF8-509370EEC734}" srcId="{72784EB6-5C48-46D2-A939-C8063265C861}" destId="{E10BFD46-C539-4A23-B713-D634CD901BC7}" srcOrd="2" destOrd="0" parTransId="{15D312B6-CA57-4F10-A9F6-DA823BB0D3AF}" sibTransId="{2FF3FD66-B49B-4CA1-9841-209F44111B71}"/>
    <dgm:cxn modelId="{937BECEC-2B4C-4CA9-B94F-FEB1B89D069C}" type="presOf" srcId="{2FF3FD66-B49B-4CA1-9841-209F44111B71}" destId="{FBF50CEB-4E8C-4892-B24A-202FAA9E1A47}" srcOrd="0" destOrd="0" presId="urn:microsoft.com/office/officeart/2005/8/layout/hList7"/>
    <dgm:cxn modelId="{760257FA-AD8E-45E4-9A6E-82330F1C58A5}" srcId="{72784EB6-5C48-46D2-A939-C8063265C861}" destId="{0A73FC37-67B9-4A48-AE0D-D21197D5D4DD}" srcOrd="7" destOrd="0" parTransId="{B04EC5F2-2C1F-4FAF-B12E-7FD8BE977841}" sibTransId="{93F531FB-5E05-40CE-857E-0AEDA43C2A43}"/>
    <dgm:cxn modelId="{C710C836-7F22-4CE1-8FA3-097BFEA391A5}" type="presParOf" srcId="{DFFC8B72-297B-4972-AB30-E37AFF82529F}" destId="{992D7E4B-1E52-44FF-BDE4-89C563FB702E}" srcOrd="0" destOrd="0" presId="urn:microsoft.com/office/officeart/2005/8/layout/hList7"/>
    <dgm:cxn modelId="{3B9E8AEC-F23C-46A6-AB09-878B0AB4FC61}" type="presParOf" srcId="{DFFC8B72-297B-4972-AB30-E37AFF82529F}" destId="{0B6A0ED1-CA66-455D-9B7A-0E9A3A64A7EA}" srcOrd="1" destOrd="0" presId="urn:microsoft.com/office/officeart/2005/8/layout/hList7"/>
    <dgm:cxn modelId="{AAC0EB8F-1B3D-46F1-994E-915B90DF03FD}" type="presParOf" srcId="{0B6A0ED1-CA66-455D-9B7A-0E9A3A64A7EA}" destId="{D8648582-E091-4CA6-A0B1-5488B6F24602}" srcOrd="0" destOrd="0" presId="urn:microsoft.com/office/officeart/2005/8/layout/hList7"/>
    <dgm:cxn modelId="{97DDA9DA-36C2-422A-927D-552939FB056B}" type="presParOf" srcId="{D8648582-E091-4CA6-A0B1-5488B6F24602}" destId="{8E3FF7F6-4F3C-4230-8EEA-C8EA620AAAFD}" srcOrd="0" destOrd="0" presId="urn:microsoft.com/office/officeart/2005/8/layout/hList7"/>
    <dgm:cxn modelId="{9FF05857-FA2F-45B4-8598-273C0B8D2D5C}" type="presParOf" srcId="{D8648582-E091-4CA6-A0B1-5488B6F24602}" destId="{207B2E88-4675-412C-91B3-47863B7AB575}" srcOrd="1" destOrd="0" presId="urn:microsoft.com/office/officeart/2005/8/layout/hList7"/>
    <dgm:cxn modelId="{955DAD11-0596-4038-B915-43497F31C93A}" type="presParOf" srcId="{D8648582-E091-4CA6-A0B1-5488B6F24602}" destId="{378B9A7C-6EC0-4132-A9FF-72B5547E9BD9}" srcOrd="2" destOrd="0" presId="urn:microsoft.com/office/officeart/2005/8/layout/hList7"/>
    <dgm:cxn modelId="{C972D1A5-2012-497A-8542-98F9A39C76DE}" type="presParOf" srcId="{D8648582-E091-4CA6-A0B1-5488B6F24602}" destId="{735A1F96-3A87-450E-86BC-CE391FFBCD94}" srcOrd="3" destOrd="0" presId="urn:microsoft.com/office/officeart/2005/8/layout/hList7"/>
    <dgm:cxn modelId="{89EFEE95-9BB4-4DE0-B82A-7116FFAAFA80}" type="presParOf" srcId="{0B6A0ED1-CA66-455D-9B7A-0E9A3A64A7EA}" destId="{56ECD85F-C758-4A62-AC16-D12D0ED70F42}" srcOrd="1" destOrd="0" presId="urn:microsoft.com/office/officeart/2005/8/layout/hList7"/>
    <dgm:cxn modelId="{A13EEF4E-32EB-4E05-9D62-86DB714AA431}" type="presParOf" srcId="{0B6A0ED1-CA66-455D-9B7A-0E9A3A64A7EA}" destId="{C55CF32E-2623-4073-83CE-6D9AFEE68A7D}" srcOrd="2" destOrd="0" presId="urn:microsoft.com/office/officeart/2005/8/layout/hList7"/>
    <dgm:cxn modelId="{34BCC30F-E2DB-4111-AFBE-17C80F86843A}" type="presParOf" srcId="{C55CF32E-2623-4073-83CE-6D9AFEE68A7D}" destId="{FAF221F6-D6C0-4413-BE10-4B86FCE0DC0D}" srcOrd="0" destOrd="0" presId="urn:microsoft.com/office/officeart/2005/8/layout/hList7"/>
    <dgm:cxn modelId="{9E797126-77BB-4477-A3E1-863A880041BD}" type="presParOf" srcId="{C55CF32E-2623-4073-83CE-6D9AFEE68A7D}" destId="{BFA211D5-85C5-40F4-95F5-29A87E18ACA8}" srcOrd="1" destOrd="0" presId="urn:microsoft.com/office/officeart/2005/8/layout/hList7"/>
    <dgm:cxn modelId="{7059E60D-8B74-474F-AD4D-C20B2CF7CC17}" type="presParOf" srcId="{C55CF32E-2623-4073-83CE-6D9AFEE68A7D}" destId="{CB2DBD2A-D9B3-4A67-8A69-2ECF8B935199}" srcOrd="2" destOrd="0" presId="urn:microsoft.com/office/officeart/2005/8/layout/hList7"/>
    <dgm:cxn modelId="{1FC17893-AE43-4317-A2A6-0BE14CB36F3F}" type="presParOf" srcId="{C55CF32E-2623-4073-83CE-6D9AFEE68A7D}" destId="{6F994AC1-A8BD-416A-AB74-C0B6E52DCD12}" srcOrd="3" destOrd="0" presId="urn:microsoft.com/office/officeart/2005/8/layout/hList7"/>
    <dgm:cxn modelId="{37E0CAF5-DAC0-44B6-B47A-B75E317294B1}" type="presParOf" srcId="{0B6A0ED1-CA66-455D-9B7A-0E9A3A64A7EA}" destId="{E77A25C6-6E60-4791-BE3E-BB38A30EA920}" srcOrd="3" destOrd="0" presId="urn:microsoft.com/office/officeart/2005/8/layout/hList7"/>
    <dgm:cxn modelId="{276F2536-9963-455A-87CE-36BC07F104CA}" type="presParOf" srcId="{0B6A0ED1-CA66-455D-9B7A-0E9A3A64A7EA}" destId="{327C960F-B502-4FDB-A3BC-2C66EC66871C}" srcOrd="4" destOrd="0" presId="urn:microsoft.com/office/officeart/2005/8/layout/hList7"/>
    <dgm:cxn modelId="{7F74677D-7266-4C3A-9931-53B3ECCD138E}" type="presParOf" srcId="{327C960F-B502-4FDB-A3BC-2C66EC66871C}" destId="{B2F5C3D3-F53B-42C2-8A8D-DADF802BE700}" srcOrd="0" destOrd="0" presId="urn:microsoft.com/office/officeart/2005/8/layout/hList7"/>
    <dgm:cxn modelId="{BF0208F9-5F70-4018-B031-5FC21220AC59}" type="presParOf" srcId="{327C960F-B502-4FDB-A3BC-2C66EC66871C}" destId="{CFBA772E-7372-44B1-8352-DDB3729D1F67}" srcOrd="1" destOrd="0" presId="urn:microsoft.com/office/officeart/2005/8/layout/hList7"/>
    <dgm:cxn modelId="{887123F4-7312-4211-81BF-FF294D7AE6C7}" type="presParOf" srcId="{327C960F-B502-4FDB-A3BC-2C66EC66871C}" destId="{017513C2-28D3-4410-88A9-920B074E24A3}" srcOrd="2" destOrd="0" presId="urn:microsoft.com/office/officeart/2005/8/layout/hList7"/>
    <dgm:cxn modelId="{A86D1215-3F9B-4E08-B931-52BBDC7C27AD}" type="presParOf" srcId="{327C960F-B502-4FDB-A3BC-2C66EC66871C}" destId="{92D546E5-1FB1-4032-A92A-C4A83CE00153}" srcOrd="3" destOrd="0" presId="urn:microsoft.com/office/officeart/2005/8/layout/hList7"/>
    <dgm:cxn modelId="{92FB4D77-E50E-47C0-8839-048B0D6988E7}" type="presParOf" srcId="{0B6A0ED1-CA66-455D-9B7A-0E9A3A64A7EA}" destId="{FBF50CEB-4E8C-4892-B24A-202FAA9E1A47}" srcOrd="5" destOrd="0" presId="urn:microsoft.com/office/officeart/2005/8/layout/hList7"/>
    <dgm:cxn modelId="{D15D93A5-8F5D-40E9-8E46-055F2479EEFE}" type="presParOf" srcId="{0B6A0ED1-CA66-455D-9B7A-0E9A3A64A7EA}" destId="{86E97FED-6E53-4111-B364-B28075DE73F8}" srcOrd="6" destOrd="0" presId="urn:microsoft.com/office/officeart/2005/8/layout/hList7"/>
    <dgm:cxn modelId="{E0495F1B-0BEF-480F-B44B-B5BEBF1BCF7F}" type="presParOf" srcId="{86E97FED-6E53-4111-B364-B28075DE73F8}" destId="{68555B17-EC70-4290-BB73-78ABF801512F}" srcOrd="0" destOrd="0" presId="urn:microsoft.com/office/officeart/2005/8/layout/hList7"/>
    <dgm:cxn modelId="{19D0BC19-E391-41E7-A7D0-94C0BE73727A}" type="presParOf" srcId="{86E97FED-6E53-4111-B364-B28075DE73F8}" destId="{94130302-A0D5-4DC5-97AD-61FD169D926C}" srcOrd="1" destOrd="0" presId="urn:microsoft.com/office/officeart/2005/8/layout/hList7"/>
    <dgm:cxn modelId="{903729CC-EE79-4E9A-A3A2-279A4EBC13F7}" type="presParOf" srcId="{86E97FED-6E53-4111-B364-B28075DE73F8}" destId="{3FC74A53-E832-42F3-945C-E4DABFEA4741}" srcOrd="2" destOrd="0" presId="urn:microsoft.com/office/officeart/2005/8/layout/hList7"/>
    <dgm:cxn modelId="{C04129E1-B6AD-42CB-9134-DD987181413B}" type="presParOf" srcId="{86E97FED-6E53-4111-B364-B28075DE73F8}" destId="{D9A97374-2B17-4C0E-96A5-7C38E7FD88B8}" srcOrd="3" destOrd="0" presId="urn:microsoft.com/office/officeart/2005/8/layout/hList7"/>
    <dgm:cxn modelId="{B9F36AA6-4F23-4FD2-A26B-84AA0C6EAA4F}" type="presParOf" srcId="{0B6A0ED1-CA66-455D-9B7A-0E9A3A64A7EA}" destId="{97D9D7B9-0D09-4098-94CF-CD9044798526}" srcOrd="7" destOrd="0" presId="urn:microsoft.com/office/officeart/2005/8/layout/hList7"/>
    <dgm:cxn modelId="{292786D6-0353-41DB-A181-A8D2AC99A6E7}" type="presParOf" srcId="{0B6A0ED1-CA66-455D-9B7A-0E9A3A64A7EA}" destId="{99875CED-FED5-4845-80AE-CD460835865F}" srcOrd="8" destOrd="0" presId="urn:microsoft.com/office/officeart/2005/8/layout/hList7"/>
    <dgm:cxn modelId="{A36C46EE-F113-49BF-B59F-261D8946F3F7}" type="presParOf" srcId="{99875CED-FED5-4845-80AE-CD460835865F}" destId="{591A845E-01BD-4A20-88F5-6FD5D3C4FD4A}" srcOrd="0" destOrd="0" presId="urn:microsoft.com/office/officeart/2005/8/layout/hList7"/>
    <dgm:cxn modelId="{1EC9FED3-502F-4F71-8A41-B6303865F733}" type="presParOf" srcId="{99875CED-FED5-4845-80AE-CD460835865F}" destId="{1DA042B5-D1F9-4D0A-BA98-F8AFC6FEF048}" srcOrd="1" destOrd="0" presId="urn:microsoft.com/office/officeart/2005/8/layout/hList7"/>
    <dgm:cxn modelId="{584A0B32-856D-460B-95D8-5F7727F1E499}" type="presParOf" srcId="{99875CED-FED5-4845-80AE-CD460835865F}" destId="{2AAD0923-0E4A-4678-BABF-73ECA03BF33D}" srcOrd="2" destOrd="0" presId="urn:microsoft.com/office/officeart/2005/8/layout/hList7"/>
    <dgm:cxn modelId="{A70F7C5D-4CEF-42FB-BBF7-9D7756CDEBBD}" type="presParOf" srcId="{99875CED-FED5-4845-80AE-CD460835865F}" destId="{B495E630-CA0C-49F4-9A8D-0180416BB3AC}" srcOrd="3" destOrd="0" presId="urn:microsoft.com/office/officeart/2005/8/layout/hList7"/>
    <dgm:cxn modelId="{42F45353-AE5D-4F6C-B658-15B6D4AA0E04}" type="presParOf" srcId="{0B6A0ED1-CA66-455D-9B7A-0E9A3A64A7EA}" destId="{38846D4E-8892-4F25-8A3E-A249B8E5C9A0}" srcOrd="9" destOrd="0" presId="urn:microsoft.com/office/officeart/2005/8/layout/hList7"/>
    <dgm:cxn modelId="{827CF659-5F0C-4E4E-909E-A57692C2F6C5}" type="presParOf" srcId="{0B6A0ED1-CA66-455D-9B7A-0E9A3A64A7EA}" destId="{7795F743-30E5-4C52-BDEB-017C6E108D37}" srcOrd="10" destOrd="0" presId="urn:microsoft.com/office/officeart/2005/8/layout/hList7"/>
    <dgm:cxn modelId="{68FFC081-9081-445C-8430-4F9CB7D43CAF}" type="presParOf" srcId="{7795F743-30E5-4C52-BDEB-017C6E108D37}" destId="{B01A94A7-CCF6-4160-8B90-98D30C1161CD}" srcOrd="0" destOrd="0" presId="urn:microsoft.com/office/officeart/2005/8/layout/hList7"/>
    <dgm:cxn modelId="{1255FE6B-B0A8-45EA-A6AD-54C5709A5B97}" type="presParOf" srcId="{7795F743-30E5-4C52-BDEB-017C6E108D37}" destId="{B2A8B367-035E-4581-8DD9-CA0175B24CBC}" srcOrd="1" destOrd="0" presId="urn:microsoft.com/office/officeart/2005/8/layout/hList7"/>
    <dgm:cxn modelId="{730508C6-74FB-47D4-BD44-9B2E907D8720}" type="presParOf" srcId="{7795F743-30E5-4C52-BDEB-017C6E108D37}" destId="{D89BFF48-EAB4-4446-850F-5F29D3907511}" srcOrd="2" destOrd="0" presId="urn:microsoft.com/office/officeart/2005/8/layout/hList7"/>
    <dgm:cxn modelId="{217ABCEF-DB1E-4291-962C-9A059722A85C}" type="presParOf" srcId="{7795F743-30E5-4C52-BDEB-017C6E108D37}" destId="{478FA686-2A89-4786-B46D-1A0F26AA767D}" srcOrd="3" destOrd="0" presId="urn:microsoft.com/office/officeart/2005/8/layout/hList7"/>
    <dgm:cxn modelId="{E9B56A49-9A6F-4C97-A5AB-972B4F13CDA9}" type="presParOf" srcId="{0B6A0ED1-CA66-455D-9B7A-0E9A3A64A7EA}" destId="{EF62A989-592A-4A86-B792-45FD9F732C6F}" srcOrd="11" destOrd="0" presId="urn:microsoft.com/office/officeart/2005/8/layout/hList7"/>
    <dgm:cxn modelId="{07BC9F47-1C21-42D4-9059-3186CDC6F144}" type="presParOf" srcId="{0B6A0ED1-CA66-455D-9B7A-0E9A3A64A7EA}" destId="{95EEF48D-A5E3-4627-BD12-E37C0D8B6670}" srcOrd="12" destOrd="0" presId="urn:microsoft.com/office/officeart/2005/8/layout/hList7"/>
    <dgm:cxn modelId="{1230C8A7-DBA4-4454-8314-14F973912FEF}" type="presParOf" srcId="{95EEF48D-A5E3-4627-BD12-E37C0D8B6670}" destId="{A24D9D50-4A97-4BFE-8F51-5136FC565552}" srcOrd="0" destOrd="0" presId="urn:microsoft.com/office/officeart/2005/8/layout/hList7"/>
    <dgm:cxn modelId="{EB59B985-14A8-4159-AE25-FA0E3E2A1362}" type="presParOf" srcId="{95EEF48D-A5E3-4627-BD12-E37C0D8B6670}" destId="{0C674564-259B-4AC4-BC19-47BA92228CCD}" srcOrd="1" destOrd="0" presId="urn:microsoft.com/office/officeart/2005/8/layout/hList7"/>
    <dgm:cxn modelId="{5C34FA21-94A7-42EA-936A-E0775DAC0B00}" type="presParOf" srcId="{95EEF48D-A5E3-4627-BD12-E37C0D8B6670}" destId="{E27FEF74-062C-4524-9DF3-098C90B6D2F2}" srcOrd="2" destOrd="0" presId="urn:microsoft.com/office/officeart/2005/8/layout/hList7"/>
    <dgm:cxn modelId="{54D44187-64DC-49E2-9CAA-F4ED35872043}" type="presParOf" srcId="{95EEF48D-A5E3-4627-BD12-E37C0D8B6670}" destId="{5B9231E7-F304-4A64-8E13-8EFC0D1618A8}" srcOrd="3" destOrd="0" presId="urn:microsoft.com/office/officeart/2005/8/layout/hList7"/>
    <dgm:cxn modelId="{D9000BD3-C266-4CC3-8ABE-2B20C26207FE}" type="presParOf" srcId="{0B6A0ED1-CA66-455D-9B7A-0E9A3A64A7EA}" destId="{BF39FBD2-D912-4E12-97F5-245C9DD1B9F2}" srcOrd="13" destOrd="0" presId="urn:microsoft.com/office/officeart/2005/8/layout/hList7"/>
    <dgm:cxn modelId="{8780F164-27C1-4A3E-9B77-263E9CA370EC}" type="presParOf" srcId="{0B6A0ED1-CA66-455D-9B7A-0E9A3A64A7EA}" destId="{78D7EF5F-98D7-44C4-BE95-7ACE32F43C37}" srcOrd="14" destOrd="0" presId="urn:microsoft.com/office/officeart/2005/8/layout/hList7"/>
    <dgm:cxn modelId="{7BAA4E34-147C-4B9F-AAEA-DC311EF7308E}" type="presParOf" srcId="{78D7EF5F-98D7-44C4-BE95-7ACE32F43C37}" destId="{B9071A84-F854-4BD3-9B70-49B70F6B8AA5}" srcOrd="0" destOrd="0" presId="urn:microsoft.com/office/officeart/2005/8/layout/hList7"/>
    <dgm:cxn modelId="{D0461CDF-8F24-45CB-A18C-061D78D3AEBB}" type="presParOf" srcId="{78D7EF5F-98D7-44C4-BE95-7ACE32F43C37}" destId="{60C37EC9-4B26-4FC1-96E9-8BB4682B37BC}" srcOrd="1" destOrd="0" presId="urn:microsoft.com/office/officeart/2005/8/layout/hList7"/>
    <dgm:cxn modelId="{D233DAF4-B0B7-4317-A4EE-E1731486A643}" type="presParOf" srcId="{78D7EF5F-98D7-44C4-BE95-7ACE32F43C37}" destId="{F9B899D6-955E-4B3A-8F27-F71F7C190586}" srcOrd="2" destOrd="0" presId="urn:microsoft.com/office/officeart/2005/8/layout/hList7"/>
    <dgm:cxn modelId="{443F4272-950B-4514-96AB-D303E4C3F664}" type="presParOf" srcId="{78D7EF5F-98D7-44C4-BE95-7ACE32F43C37}" destId="{65203D52-FC25-4B64-9ACC-AFA1040C64CA}" srcOrd="3" destOrd="0" presId="urn:microsoft.com/office/officeart/2005/8/layout/hList7"/>
    <dgm:cxn modelId="{5FDC9174-B9BC-4F87-ACC9-2110C1950A62}" type="presParOf" srcId="{0B6A0ED1-CA66-455D-9B7A-0E9A3A64A7EA}" destId="{25F9426E-6251-45F4-8585-FF24E2875256}" srcOrd="15" destOrd="0" presId="urn:microsoft.com/office/officeart/2005/8/layout/hList7"/>
    <dgm:cxn modelId="{F6EFA53D-B86D-4106-9BD2-0F85EFF0E971}" type="presParOf" srcId="{0B6A0ED1-CA66-455D-9B7A-0E9A3A64A7EA}" destId="{340324F6-A0B1-4C10-9804-AECF9C2AF8EE}" srcOrd="16" destOrd="0" presId="urn:microsoft.com/office/officeart/2005/8/layout/hList7"/>
    <dgm:cxn modelId="{B859FDA6-E19E-41E2-9DC2-02E12754E58B}" type="presParOf" srcId="{340324F6-A0B1-4C10-9804-AECF9C2AF8EE}" destId="{9DB5A26D-4052-4956-A25D-258B27053DEB}" srcOrd="0" destOrd="0" presId="urn:microsoft.com/office/officeart/2005/8/layout/hList7"/>
    <dgm:cxn modelId="{588721EE-B775-48DD-9A3C-E7D4E9C53106}" type="presParOf" srcId="{340324F6-A0B1-4C10-9804-AECF9C2AF8EE}" destId="{8CD7DD84-F5D9-481D-883E-A9A5073E10A3}" srcOrd="1" destOrd="0" presId="urn:microsoft.com/office/officeart/2005/8/layout/hList7"/>
    <dgm:cxn modelId="{2FE1348B-8CD6-4B68-B9F4-C02A8265C461}" type="presParOf" srcId="{340324F6-A0B1-4C10-9804-AECF9C2AF8EE}" destId="{709ADBEB-BEA8-405E-931D-2488D1C60B4C}" srcOrd="2" destOrd="0" presId="urn:microsoft.com/office/officeart/2005/8/layout/hList7"/>
    <dgm:cxn modelId="{78A029B4-5261-411D-9DA1-D0F7A4D5F67F}" type="presParOf" srcId="{340324F6-A0B1-4C10-9804-AECF9C2AF8EE}" destId="{4FB7884E-AF53-49F2-89F0-16AE9EC3971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colorful4" csCatId="colorful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colorful1" csCatId="colorful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colorful2" csCatId="colorful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colorful3" csCatId="colorful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colorful4" csCatId="colorful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colorful5" csCatId="colorful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accent1_4" csCatId="accent1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9ED733-0C98-4BDE-A9C2-148D26F11519}" type="doc">
      <dgm:prSet loTypeId="urn:microsoft.com/office/officeart/2005/8/layout/gear1" loCatId="relationship" qsTypeId="urn:microsoft.com/office/officeart/2005/8/quickstyle/simple1" qsCatId="simple" csTypeId="urn:microsoft.com/office/officeart/2005/8/colors/accent1_1" csCatId="accent1" phldr="0"/>
      <dgm:spPr/>
    </dgm:pt>
    <dgm:pt modelId="{A7DE52C6-0A58-43A9-B5A1-521D94A4988F}">
      <dgm:prSet phldrT="[Text]" phldr="1"/>
      <dgm:spPr/>
      <dgm:t>
        <a:bodyPr/>
        <a:lstStyle/>
        <a:p>
          <a:endParaRPr lang="zh-CN" altLang="en-US"/>
        </a:p>
      </dgm:t>
    </dgm:pt>
    <dgm:pt modelId="{EB1395F6-F5C1-43AE-B80B-BC22AB74547E}" type="par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07A02589-4858-41A4-BE48-0B58808CB21C}" type="sibTrans" cxnId="{4ED148B8-12A9-472E-9866-487795E2B6EB}">
      <dgm:prSet/>
      <dgm:spPr/>
      <dgm:t>
        <a:bodyPr/>
        <a:lstStyle/>
        <a:p>
          <a:endParaRPr lang="zh-CN" altLang="en-US"/>
        </a:p>
      </dgm:t>
    </dgm:pt>
    <dgm:pt modelId="{F83E4AC1-0DE2-46F0-A870-08B7C177E657}">
      <dgm:prSet phldrT="[Text]" phldr="1"/>
      <dgm:spPr/>
      <dgm:t>
        <a:bodyPr/>
        <a:lstStyle/>
        <a:p>
          <a:endParaRPr lang="zh-CN" altLang="en-US"/>
        </a:p>
      </dgm:t>
    </dgm:pt>
    <dgm:pt modelId="{F53085F8-195A-493D-9C34-2B326FC7494C}" type="par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F6FF154D-CBB7-4815-B8D8-21B303868BB0}" type="sibTrans" cxnId="{94F10B04-31F9-4A86-9C80-C429F96F8537}">
      <dgm:prSet/>
      <dgm:spPr/>
      <dgm:t>
        <a:bodyPr/>
        <a:lstStyle/>
        <a:p>
          <a:endParaRPr lang="zh-CN" altLang="en-US"/>
        </a:p>
      </dgm:t>
    </dgm:pt>
    <dgm:pt modelId="{28860FCB-1CD8-44E6-B8CF-F41D428D9F26}">
      <dgm:prSet phldrT="[Text]" phldr="1"/>
      <dgm:spPr/>
      <dgm:t>
        <a:bodyPr/>
        <a:lstStyle/>
        <a:p>
          <a:endParaRPr lang="zh-CN" altLang="en-US" dirty="0"/>
        </a:p>
      </dgm:t>
    </dgm:pt>
    <dgm:pt modelId="{B6B55D80-F0FD-4D11-A7AD-FAB2A638544B}" type="par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8A7C9588-D219-4544-83AD-84DB00FB5EE4}" type="sibTrans" cxnId="{07DBC01E-F388-44ED-BBB4-9AADE88BB8A8}">
      <dgm:prSet/>
      <dgm:spPr/>
      <dgm:t>
        <a:bodyPr/>
        <a:lstStyle/>
        <a:p>
          <a:endParaRPr lang="zh-CN" altLang="en-US"/>
        </a:p>
      </dgm:t>
    </dgm:pt>
    <dgm:pt modelId="{6756AE3F-2158-4F03-9015-2AE10965CF3B}" type="pres">
      <dgm:prSet presAssocID="{B69ED733-0C98-4BDE-A9C2-148D26F1151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1BD055B-BAE0-4B25-9739-B46552094EF0}" type="pres">
      <dgm:prSet presAssocID="{A7DE52C6-0A58-43A9-B5A1-521D94A4988F}" presName="gear1" presStyleLbl="node1" presStyleIdx="0" presStyleCnt="3">
        <dgm:presLayoutVars>
          <dgm:chMax val="1"/>
          <dgm:bulletEnabled val="1"/>
        </dgm:presLayoutVars>
      </dgm:prSet>
      <dgm:spPr/>
    </dgm:pt>
    <dgm:pt modelId="{014D1F67-8B4F-49AD-B4E9-74EB314A68EC}" type="pres">
      <dgm:prSet presAssocID="{A7DE52C6-0A58-43A9-B5A1-521D94A4988F}" presName="gear1srcNode" presStyleLbl="node1" presStyleIdx="0" presStyleCnt="3"/>
      <dgm:spPr/>
    </dgm:pt>
    <dgm:pt modelId="{F86913D6-0BB3-4FAD-B18D-1D280D94A3EC}" type="pres">
      <dgm:prSet presAssocID="{A7DE52C6-0A58-43A9-B5A1-521D94A4988F}" presName="gear1dstNode" presStyleLbl="node1" presStyleIdx="0" presStyleCnt="3"/>
      <dgm:spPr/>
    </dgm:pt>
    <dgm:pt modelId="{67DEA0A4-9B0A-40B6-B419-61F5A7B395D4}" type="pres">
      <dgm:prSet presAssocID="{F83E4AC1-0DE2-46F0-A870-08B7C177E65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9F0C7F5-489F-41D6-A6EE-A13B86B2AFD9}" type="pres">
      <dgm:prSet presAssocID="{F83E4AC1-0DE2-46F0-A870-08B7C177E657}" presName="gear2srcNode" presStyleLbl="node1" presStyleIdx="1" presStyleCnt="3"/>
      <dgm:spPr/>
    </dgm:pt>
    <dgm:pt modelId="{4B223282-C426-4BFA-B215-2F75F41BCEEF}" type="pres">
      <dgm:prSet presAssocID="{F83E4AC1-0DE2-46F0-A870-08B7C177E657}" presName="gear2dstNode" presStyleLbl="node1" presStyleIdx="1" presStyleCnt="3"/>
      <dgm:spPr/>
    </dgm:pt>
    <dgm:pt modelId="{2C2FA38D-881D-4506-8034-7D0AF382FF30}" type="pres">
      <dgm:prSet presAssocID="{28860FCB-1CD8-44E6-B8CF-F41D428D9F26}" presName="gear3" presStyleLbl="node1" presStyleIdx="2" presStyleCnt="3"/>
      <dgm:spPr/>
    </dgm:pt>
    <dgm:pt modelId="{422AEB23-C180-4060-99CC-E8B66F7C2D4B}" type="pres">
      <dgm:prSet presAssocID="{28860FCB-1CD8-44E6-B8CF-F41D428D9F2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B8A9F1-DEEE-406E-9E7E-77636422E031}" type="pres">
      <dgm:prSet presAssocID="{28860FCB-1CD8-44E6-B8CF-F41D428D9F26}" presName="gear3srcNode" presStyleLbl="node1" presStyleIdx="2" presStyleCnt="3"/>
      <dgm:spPr/>
    </dgm:pt>
    <dgm:pt modelId="{D3C4C92A-6CBB-4F37-9F23-34EDDCAAB194}" type="pres">
      <dgm:prSet presAssocID="{28860FCB-1CD8-44E6-B8CF-F41D428D9F26}" presName="gear3dstNode" presStyleLbl="node1" presStyleIdx="2" presStyleCnt="3"/>
      <dgm:spPr/>
    </dgm:pt>
    <dgm:pt modelId="{F2ADC2D6-7992-4D03-982B-F00BC6BF2E5B}" type="pres">
      <dgm:prSet presAssocID="{07A02589-4858-41A4-BE48-0B58808CB21C}" presName="connector1" presStyleLbl="sibTrans2D1" presStyleIdx="0" presStyleCnt="3"/>
      <dgm:spPr/>
    </dgm:pt>
    <dgm:pt modelId="{0AEF72C4-B955-40CF-9080-AA5F6D673F0F}" type="pres">
      <dgm:prSet presAssocID="{F6FF154D-CBB7-4815-B8D8-21B303868BB0}" presName="connector2" presStyleLbl="sibTrans2D1" presStyleIdx="1" presStyleCnt="3"/>
      <dgm:spPr/>
    </dgm:pt>
    <dgm:pt modelId="{B85105C4-9C4E-4EC3-BC4A-CB374427F8C5}" type="pres">
      <dgm:prSet presAssocID="{8A7C9588-D219-4544-83AD-84DB00FB5EE4}" presName="connector3" presStyleLbl="sibTrans2D1" presStyleIdx="2" presStyleCnt="3"/>
      <dgm:spPr/>
    </dgm:pt>
  </dgm:ptLst>
  <dgm:cxnLst>
    <dgm:cxn modelId="{94F10B04-31F9-4A86-9C80-C429F96F8537}" srcId="{B69ED733-0C98-4BDE-A9C2-148D26F11519}" destId="{F83E4AC1-0DE2-46F0-A870-08B7C177E657}" srcOrd="1" destOrd="0" parTransId="{F53085F8-195A-493D-9C34-2B326FC7494C}" sibTransId="{F6FF154D-CBB7-4815-B8D8-21B303868BB0}"/>
    <dgm:cxn modelId="{0CD12610-6EEE-43CB-9750-CAD9C47F3053}" type="presOf" srcId="{F83E4AC1-0DE2-46F0-A870-08B7C177E657}" destId="{67DEA0A4-9B0A-40B6-B419-61F5A7B395D4}" srcOrd="0" destOrd="0" presId="urn:microsoft.com/office/officeart/2005/8/layout/gear1"/>
    <dgm:cxn modelId="{07DBC01E-F388-44ED-BBB4-9AADE88BB8A8}" srcId="{B69ED733-0C98-4BDE-A9C2-148D26F11519}" destId="{28860FCB-1CD8-44E6-B8CF-F41D428D9F26}" srcOrd="2" destOrd="0" parTransId="{B6B55D80-F0FD-4D11-A7AD-FAB2A638544B}" sibTransId="{8A7C9588-D219-4544-83AD-84DB00FB5EE4}"/>
    <dgm:cxn modelId="{260A4860-D800-4CA0-B09C-CFC882D4E6FC}" type="presOf" srcId="{B69ED733-0C98-4BDE-A9C2-148D26F11519}" destId="{6756AE3F-2158-4F03-9015-2AE10965CF3B}" srcOrd="0" destOrd="0" presId="urn:microsoft.com/office/officeart/2005/8/layout/gear1"/>
    <dgm:cxn modelId="{E0570362-453A-482F-841E-D77D2406193B}" type="presOf" srcId="{F83E4AC1-0DE2-46F0-A870-08B7C177E657}" destId="{D9F0C7F5-489F-41D6-A6EE-A13B86B2AFD9}" srcOrd="1" destOrd="0" presId="urn:microsoft.com/office/officeart/2005/8/layout/gear1"/>
    <dgm:cxn modelId="{AAB1B763-59C7-4F3B-839E-B4364C609D03}" type="presOf" srcId="{28860FCB-1CD8-44E6-B8CF-F41D428D9F26}" destId="{422AEB23-C180-4060-99CC-E8B66F7C2D4B}" srcOrd="1" destOrd="0" presId="urn:microsoft.com/office/officeart/2005/8/layout/gear1"/>
    <dgm:cxn modelId="{35297D67-2B7D-4E1A-B4D3-CC778991A34F}" type="presOf" srcId="{A7DE52C6-0A58-43A9-B5A1-521D94A4988F}" destId="{014D1F67-8B4F-49AD-B4E9-74EB314A68EC}" srcOrd="1" destOrd="0" presId="urn:microsoft.com/office/officeart/2005/8/layout/gear1"/>
    <dgm:cxn modelId="{1BF8AA4F-FE0C-4868-BFB5-23EB7F6A0768}" type="presOf" srcId="{07A02589-4858-41A4-BE48-0B58808CB21C}" destId="{F2ADC2D6-7992-4D03-982B-F00BC6BF2E5B}" srcOrd="0" destOrd="0" presId="urn:microsoft.com/office/officeart/2005/8/layout/gear1"/>
    <dgm:cxn modelId="{481C8C58-C86B-4453-8AC4-2926320C8285}" type="presOf" srcId="{28860FCB-1CD8-44E6-B8CF-F41D428D9F26}" destId="{24B8A9F1-DEEE-406E-9E7E-77636422E031}" srcOrd="2" destOrd="0" presId="urn:microsoft.com/office/officeart/2005/8/layout/gear1"/>
    <dgm:cxn modelId="{071B1687-026C-421F-95A8-58896380EF5C}" type="presOf" srcId="{F83E4AC1-0DE2-46F0-A870-08B7C177E657}" destId="{4B223282-C426-4BFA-B215-2F75F41BCEEF}" srcOrd="2" destOrd="0" presId="urn:microsoft.com/office/officeart/2005/8/layout/gear1"/>
    <dgm:cxn modelId="{28322C9B-C816-48D2-A8B6-ECBB05F23E49}" type="presOf" srcId="{28860FCB-1CD8-44E6-B8CF-F41D428D9F26}" destId="{2C2FA38D-881D-4506-8034-7D0AF382FF30}" srcOrd="0" destOrd="0" presId="urn:microsoft.com/office/officeart/2005/8/layout/gear1"/>
    <dgm:cxn modelId="{4ED148B8-12A9-472E-9866-487795E2B6EB}" srcId="{B69ED733-0C98-4BDE-A9C2-148D26F11519}" destId="{A7DE52C6-0A58-43A9-B5A1-521D94A4988F}" srcOrd="0" destOrd="0" parTransId="{EB1395F6-F5C1-43AE-B80B-BC22AB74547E}" sibTransId="{07A02589-4858-41A4-BE48-0B58808CB21C}"/>
    <dgm:cxn modelId="{B92D63C6-C876-45AD-AAB4-693FC13D63CC}" type="presOf" srcId="{8A7C9588-D219-4544-83AD-84DB00FB5EE4}" destId="{B85105C4-9C4E-4EC3-BC4A-CB374427F8C5}" srcOrd="0" destOrd="0" presId="urn:microsoft.com/office/officeart/2005/8/layout/gear1"/>
    <dgm:cxn modelId="{796EB6CA-09CB-46ED-A818-0634CCFF1536}" type="presOf" srcId="{28860FCB-1CD8-44E6-B8CF-F41D428D9F26}" destId="{D3C4C92A-6CBB-4F37-9F23-34EDDCAAB194}" srcOrd="3" destOrd="0" presId="urn:microsoft.com/office/officeart/2005/8/layout/gear1"/>
    <dgm:cxn modelId="{201FEADB-7003-4959-885F-27602DA49C78}" type="presOf" srcId="{A7DE52C6-0A58-43A9-B5A1-521D94A4988F}" destId="{F86913D6-0BB3-4FAD-B18D-1D280D94A3EC}" srcOrd="2" destOrd="0" presId="urn:microsoft.com/office/officeart/2005/8/layout/gear1"/>
    <dgm:cxn modelId="{F2B284FB-6340-4D75-9D2C-9A3271C8950A}" type="presOf" srcId="{F6FF154D-CBB7-4815-B8D8-21B303868BB0}" destId="{0AEF72C4-B955-40CF-9080-AA5F6D673F0F}" srcOrd="0" destOrd="0" presId="urn:microsoft.com/office/officeart/2005/8/layout/gear1"/>
    <dgm:cxn modelId="{9EA725FD-B4D1-4783-9A97-0EC2FC9D5077}" type="presOf" srcId="{A7DE52C6-0A58-43A9-B5A1-521D94A4988F}" destId="{11BD055B-BAE0-4B25-9739-B46552094EF0}" srcOrd="0" destOrd="0" presId="urn:microsoft.com/office/officeart/2005/8/layout/gear1"/>
    <dgm:cxn modelId="{74D41160-A522-485A-AC5A-521A5A0E39B9}" type="presParOf" srcId="{6756AE3F-2158-4F03-9015-2AE10965CF3B}" destId="{11BD055B-BAE0-4B25-9739-B46552094EF0}" srcOrd="0" destOrd="0" presId="urn:microsoft.com/office/officeart/2005/8/layout/gear1"/>
    <dgm:cxn modelId="{9BBDA40E-B984-40B4-B75C-DBED04C5BC85}" type="presParOf" srcId="{6756AE3F-2158-4F03-9015-2AE10965CF3B}" destId="{014D1F67-8B4F-49AD-B4E9-74EB314A68EC}" srcOrd="1" destOrd="0" presId="urn:microsoft.com/office/officeart/2005/8/layout/gear1"/>
    <dgm:cxn modelId="{B6204D81-B4C8-4314-B59B-DC9E80504089}" type="presParOf" srcId="{6756AE3F-2158-4F03-9015-2AE10965CF3B}" destId="{F86913D6-0BB3-4FAD-B18D-1D280D94A3EC}" srcOrd="2" destOrd="0" presId="urn:microsoft.com/office/officeart/2005/8/layout/gear1"/>
    <dgm:cxn modelId="{3663CF8D-B71B-4367-9DD7-4B05D8DF54DD}" type="presParOf" srcId="{6756AE3F-2158-4F03-9015-2AE10965CF3B}" destId="{67DEA0A4-9B0A-40B6-B419-61F5A7B395D4}" srcOrd="3" destOrd="0" presId="urn:microsoft.com/office/officeart/2005/8/layout/gear1"/>
    <dgm:cxn modelId="{26192A26-21A4-450F-9A1F-38EF6F9E76C2}" type="presParOf" srcId="{6756AE3F-2158-4F03-9015-2AE10965CF3B}" destId="{D9F0C7F5-489F-41D6-A6EE-A13B86B2AFD9}" srcOrd="4" destOrd="0" presId="urn:microsoft.com/office/officeart/2005/8/layout/gear1"/>
    <dgm:cxn modelId="{0C20AEE8-F4F7-4AA1-9514-A879E462960F}" type="presParOf" srcId="{6756AE3F-2158-4F03-9015-2AE10965CF3B}" destId="{4B223282-C426-4BFA-B215-2F75F41BCEEF}" srcOrd="5" destOrd="0" presId="urn:microsoft.com/office/officeart/2005/8/layout/gear1"/>
    <dgm:cxn modelId="{BC60FBEB-1313-4D13-B584-47BE45FAAABE}" type="presParOf" srcId="{6756AE3F-2158-4F03-9015-2AE10965CF3B}" destId="{2C2FA38D-881D-4506-8034-7D0AF382FF30}" srcOrd="6" destOrd="0" presId="urn:microsoft.com/office/officeart/2005/8/layout/gear1"/>
    <dgm:cxn modelId="{2E64FF43-3999-478B-AC6E-0446D48BEF2B}" type="presParOf" srcId="{6756AE3F-2158-4F03-9015-2AE10965CF3B}" destId="{422AEB23-C180-4060-99CC-E8B66F7C2D4B}" srcOrd="7" destOrd="0" presId="urn:microsoft.com/office/officeart/2005/8/layout/gear1"/>
    <dgm:cxn modelId="{D78C6136-6037-456B-BA80-CF85BC6F3269}" type="presParOf" srcId="{6756AE3F-2158-4F03-9015-2AE10965CF3B}" destId="{24B8A9F1-DEEE-406E-9E7E-77636422E031}" srcOrd="8" destOrd="0" presId="urn:microsoft.com/office/officeart/2005/8/layout/gear1"/>
    <dgm:cxn modelId="{222800F3-C8CF-45AE-9F76-D99406661C37}" type="presParOf" srcId="{6756AE3F-2158-4F03-9015-2AE10965CF3B}" destId="{D3C4C92A-6CBB-4F37-9F23-34EDDCAAB194}" srcOrd="9" destOrd="0" presId="urn:microsoft.com/office/officeart/2005/8/layout/gear1"/>
    <dgm:cxn modelId="{D311551F-7AAA-490E-ABF9-8478C17A6B8C}" type="presParOf" srcId="{6756AE3F-2158-4F03-9015-2AE10965CF3B}" destId="{F2ADC2D6-7992-4D03-982B-F00BC6BF2E5B}" srcOrd="10" destOrd="0" presId="urn:microsoft.com/office/officeart/2005/8/layout/gear1"/>
    <dgm:cxn modelId="{37BDF5FF-253E-41A9-BB2B-EC4E9AC47A05}" type="presParOf" srcId="{6756AE3F-2158-4F03-9015-2AE10965CF3B}" destId="{0AEF72C4-B955-40CF-9080-AA5F6D673F0F}" srcOrd="11" destOrd="0" presId="urn:microsoft.com/office/officeart/2005/8/layout/gear1"/>
    <dgm:cxn modelId="{4949E919-74EF-4227-877D-DBAD130F98EB}" type="presParOf" srcId="{6756AE3F-2158-4F03-9015-2AE10965CF3B}" destId="{B85105C4-9C4E-4EC3-BC4A-CB374427F8C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FF7F6-4F3C-4230-8EEA-C8EA620AAAFD}">
      <dsp:nvSpPr>
        <dsp:cNvPr id="0" name=""/>
        <dsp:cNvSpPr/>
      </dsp:nvSpPr>
      <dsp:spPr>
        <a:xfrm>
          <a:off x="3391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教育系统特征</a:t>
          </a:r>
        </a:p>
      </dsp:txBody>
      <dsp:txXfrm>
        <a:off x="3391" y="2148395"/>
        <a:ext cx="1121064" cy="2148395"/>
      </dsp:txXfrm>
    </dsp:sp>
    <dsp:sp modelId="{735A1F96-3A87-450E-86BC-CE391FFBCD94}">
      <dsp:nvSpPr>
        <dsp:cNvPr id="0" name=""/>
        <dsp:cNvSpPr/>
      </dsp:nvSpPr>
      <dsp:spPr>
        <a:xfrm>
          <a:off x="37022" y="322259"/>
          <a:ext cx="1053800" cy="1788539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F221F6-D6C0-4413-BE10-4B86FCE0DC0D}">
      <dsp:nvSpPr>
        <dsp:cNvPr id="0" name=""/>
        <dsp:cNvSpPr/>
      </dsp:nvSpPr>
      <dsp:spPr>
        <a:xfrm>
          <a:off x="1158087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校园防控策略</a:t>
          </a:r>
        </a:p>
      </dsp:txBody>
      <dsp:txXfrm>
        <a:off x="1158087" y="2148395"/>
        <a:ext cx="1121064" cy="2148395"/>
      </dsp:txXfrm>
    </dsp:sp>
    <dsp:sp modelId="{6F994AC1-A8BD-416A-AB74-C0B6E52DCD12}">
      <dsp:nvSpPr>
        <dsp:cNvPr id="0" name=""/>
        <dsp:cNvSpPr/>
      </dsp:nvSpPr>
      <dsp:spPr>
        <a:xfrm>
          <a:off x="1191719" y="322259"/>
          <a:ext cx="1053800" cy="1788539"/>
        </a:xfrm>
        <a:prstGeom prst="ellipse">
          <a:avLst/>
        </a:prstGeom>
        <a:solidFill>
          <a:schemeClr val="accent2">
            <a:tint val="50000"/>
            <a:hueOff val="-110083"/>
            <a:satOff val="-9521"/>
            <a:lumOff val="-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F5C3D3-F53B-42C2-8A8D-DADF802BE700}">
      <dsp:nvSpPr>
        <dsp:cNvPr id="0" name=""/>
        <dsp:cNvSpPr/>
      </dsp:nvSpPr>
      <dsp:spPr>
        <a:xfrm>
          <a:off x="2312784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以督查促落实</a:t>
          </a:r>
        </a:p>
      </dsp:txBody>
      <dsp:txXfrm>
        <a:off x="2312784" y="2148395"/>
        <a:ext cx="1121064" cy="2148395"/>
      </dsp:txXfrm>
    </dsp:sp>
    <dsp:sp modelId="{92D546E5-1FB1-4032-A92A-C4A83CE00153}">
      <dsp:nvSpPr>
        <dsp:cNvPr id="0" name=""/>
        <dsp:cNvSpPr/>
      </dsp:nvSpPr>
      <dsp:spPr>
        <a:xfrm>
          <a:off x="2346416" y="322259"/>
          <a:ext cx="1053800" cy="1788539"/>
        </a:xfrm>
        <a:prstGeom prst="ellipse">
          <a:avLst/>
        </a:prstGeom>
        <a:solidFill>
          <a:schemeClr val="accent2">
            <a:tint val="50000"/>
            <a:hueOff val="-220166"/>
            <a:satOff val="-19042"/>
            <a:lumOff val="-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555B17-EC70-4290-BB73-78ABF801512F}">
      <dsp:nvSpPr>
        <dsp:cNvPr id="0" name=""/>
        <dsp:cNvSpPr/>
      </dsp:nvSpPr>
      <dsp:spPr>
        <a:xfrm>
          <a:off x="3467480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阻断传播链条</a:t>
          </a:r>
        </a:p>
      </dsp:txBody>
      <dsp:txXfrm>
        <a:off x="3467480" y="2148395"/>
        <a:ext cx="1121064" cy="2148395"/>
      </dsp:txXfrm>
    </dsp:sp>
    <dsp:sp modelId="{D9A97374-2B17-4C0E-96A5-7C38E7FD88B8}">
      <dsp:nvSpPr>
        <dsp:cNvPr id="0" name=""/>
        <dsp:cNvSpPr/>
      </dsp:nvSpPr>
      <dsp:spPr>
        <a:xfrm>
          <a:off x="3501112" y="322259"/>
          <a:ext cx="1053800" cy="1788539"/>
        </a:xfrm>
        <a:prstGeom prst="ellipse">
          <a:avLst/>
        </a:prstGeom>
        <a:solidFill>
          <a:schemeClr val="accent2">
            <a:tint val="50000"/>
            <a:hueOff val="-330248"/>
            <a:satOff val="-28564"/>
            <a:lumOff val="-2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1A845E-01BD-4A20-88F5-6FD5D3C4FD4A}">
      <dsp:nvSpPr>
        <dsp:cNvPr id="0" name=""/>
        <dsp:cNvSpPr/>
      </dsp:nvSpPr>
      <dsp:spPr>
        <a:xfrm>
          <a:off x="4622177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动态闭环管理</a:t>
          </a:r>
        </a:p>
      </dsp:txBody>
      <dsp:txXfrm>
        <a:off x="4622177" y="2148395"/>
        <a:ext cx="1121064" cy="2148395"/>
      </dsp:txXfrm>
    </dsp:sp>
    <dsp:sp modelId="{B495E630-CA0C-49F4-9A8D-0180416BB3AC}">
      <dsp:nvSpPr>
        <dsp:cNvPr id="0" name=""/>
        <dsp:cNvSpPr/>
      </dsp:nvSpPr>
      <dsp:spPr>
        <a:xfrm>
          <a:off x="4655809" y="322259"/>
          <a:ext cx="1053800" cy="1788539"/>
        </a:xfrm>
        <a:prstGeom prst="ellipse">
          <a:avLst/>
        </a:prstGeom>
        <a:solidFill>
          <a:schemeClr val="accent2">
            <a:tint val="50000"/>
            <a:hueOff val="-440331"/>
            <a:satOff val="-38085"/>
            <a:lumOff val="-3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1A94A7-CCF6-4160-8B90-98D30C1161CD}">
      <dsp:nvSpPr>
        <dsp:cNvPr id="0" name=""/>
        <dsp:cNvSpPr/>
      </dsp:nvSpPr>
      <dsp:spPr>
        <a:xfrm>
          <a:off x="5776874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切换防控状态</a:t>
          </a:r>
        </a:p>
      </dsp:txBody>
      <dsp:txXfrm>
        <a:off x="5776874" y="2148395"/>
        <a:ext cx="1121064" cy="2148395"/>
      </dsp:txXfrm>
    </dsp:sp>
    <dsp:sp modelId="{478FA686-2A89-4786-B46D-1A0F26AA767D}">
      <dsp:nvSpPr>
        <dsp:cNvPr id="0" name=""/>
        <dsp:cNvSpPr/>
      </dsp:nvSpPr>
      <dsp:spPr>
        <a:xfrm>
          <a:off x="5810506" y="322259"/>
          <a:ext cx="1053800" cy="1788539"/>
        </a:xfrm>
        <a:prstGeom prst="ellipse">
          <a:avLst/>
        </a:prstGeom>
        <a:solidFill>
          <a:schemeClr val="accent2">
            <a:tint val="50000"/>
            <a:hueOff val="-550414"/>
            <a:satOff val="-47606"/>
            <a:lumOff val="-4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D9D50-4A97-4BFE-8F51-5136FC565552}">
      <dsp:nvSpPr>
        <dsp:cNvPr id="0" name=""/>
        <dsp:cNvSpPr/>
      </dsp:nvSpPr>
      <dsp:spPr>
        <a:xfrm>
          <a:off x="6931570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做实联防联控</a:t>
          </a:r>
        </a:p>
      </dsp:txBody>
      <dsp:txXfrm>
        <a:off x="6931570" y="2148395"/>
        <a:ext cx="1121064" cy="2148395"/>
      </dsp:txXfrm>
    </dsp:sp>
    <dsp:sp modelId="{5B9231E7-F304-4A64-8E13-8EFC0D1618A8}">
      <dsp:nvSpPr>
        <dsp:cNvPr id="0" name=""/>
        <dsp:cNvSpPr/>
      </dsp:nvSpPr>
      <dsp:spPr>
        <a:xfrm>
          <a:off x="6965202" y="322259"/>
          <a:ext cx="1053800" cy="1788539"/>
        </a:xfrm>
        <a:prstGeom prst="ellipse">
          <a:avLst/>
        </a:prstGeom>
        <a:solidFill>
          <a:schemeClr val="accent2">
            <a:tint val="50000"/>
            <a:hueOff val="-660497"/>
            <a:satOff val="-57127"/>
            <a:lumOff val="-5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71A84-F854-4BD3-9B70-49B70F6B8AA5}">
      <dsp:nvSpPr>
        <dsp:cNvPr id="0" name=""/>
        <dsp:cNvSpPr/>
      </dsp:nvSpPr>
      <dsp:spPr>
        <a:xfrm>
          <a:off x="8086267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维护校园秩序</a:t>
          </a:r>
        </a:p>
      </dsp:txBody>
      <dsp:txXfrm>
        <a:off x="8086267" y="2148395"/>
        <a:ext cx="1121064" cy="2148395"/>
      </dsp:txXfrm>
    </dsp:sp>
    <dsp:sp modelId="{65203D52-FC25-4B64-9ACC-AFA1040C64CA}">
      <dsp:nvSpPr>
        <dsp:cNvPr id="0" name=""/>
        <dsp:cNvSpPr/>
      </dsp:nvSpPr>
      <dsp:spPr>
        <a:xfrm>
          <a:off x="8119899" y="322259"/>
          <a:ext cx="1053800" cy="1788539"/>
        </a:xfrm>
        <a:prstGeom prst="ellipse">
          <a:avLst/>
        </a:prstGeom>
        <a:solidFill>
          <a:schemeClr val="accent2">
            <a:tint val="50000"/>
            <a:hueOff val="-770579"/>
            <a:satOff val="-66649"/>
            <a:lumOff val="-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B5A26D-4052-4956-A25D-258B27053DEB}">
      <dsp:nvSpPr>
        <dsp:cNvPr id="0" name=""/>
        <dsp:cNvSpPr/>
      </dsp:nvSpPr>
      <dsp:spPr>
        <a:xfrm>
          <a:off x="9240964" y="0"/>
          <a:ext cx="1121064" cy="5370989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b="1" kern="12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rPr>
            <a:t>筑牢免疫屏障</a:t>
          </a:r>
        </a:p>
      </dsp:txBody>
      <dsp:txXfrm>
        <a:off x="9240964" y="2148395"/>
        <a:ext cx="1121064" cy="2148395"/>
      </dsp:txXfrm>
    </dsp:sp>
    <dsp:sp modelId="{4FB7884E-AF53-49F2-89F0-16AE9EC3971D}">
      <dsp:nvSpPr>
        <dsp:cNvPr id="0" name=""/>
        <dsp:cNvSpPr/>
      </dsp:nvSpPr>
      <dsp:spPr>
        <a:xfrm>
          <a:off x="9274596" y="322259"/>
          <a:ext cx="1053800" cy="1788539"/>
        </a:xfrm>
        <a:prstGeom prst="ellipse">
          <a:avLst/>
        </a:prstGeom>
        <a:solidFill>
          <a:schemeClr val="accent2">
            <a:tint val="50000"/>
            <a:hueOff val="-880662"/>
            <a:satOff val="-76170"/>
            <a:lumOff val="-7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2D7E4B-1E52-44FF-BDE4-89C563FB702E}">
      <dsp:nvSpPr>
        <dsp:cNvPr id="0" name=""/>
        <dsp:cNvSpPr/>
      </dsp:nvSpPr>
      <dsp:spPr>
        <a:xfrm>
          <a:off x="414616" y="4296791"/>
          <a:ext cx="9536186" cy="805648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D055B-BAE0-4B25-9739-B46552094EF0}">
      <dsp:nvSpPr>
        <dsp:cNvPr id="0" name=""/>
        <dsp:cNvSpPr/>
      </dsp:nvSpPr>
      <dsp:spPr>
        <a:xfrm>
          <a:off x="1228920" y="1044420"/>
          <a:ext cx="1276514" cy="1276514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600" kern="1200"/>
        </a:p>
      </dsp:txBody>
      <dsp:txXfrm>
        <a:off x="1485556" y="1343437"/>
        <a:ext cx="763242" cy="656155"/>
      </dsp:txXfrm>
    </dsp:sp>
    <dsp:sp modelId="{67DEA0A4-9B0A-40B6-B419-61F5A7B395D4}">
      <dsp:nvSpPr>
        <dsp:cNvPr id="0" name=""/>
        <dsp:cNvSpPr/>
      </dsp:nvSpPr>
      <dsp:spPr>
        <a:xfrm>
          <a:off x="486221" y="742699"/>
          <a:ext cx="928374" cy="928374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719942" y="977833"/>
        <a:ext cx="460932" cy="458106"/>
      </dsp:txXfrm>
    </dsp:sp>
    <dsp:sp modelId="{2C2FA38D-881D-4506-8034-7D0AF382FF30}">
      <dsp:nvSpPr>
        <dsp:cNvPr id="0" name=""/>
        <dsp:cNvSpPr/>
      </dsp:nvSpPr>
      <dsp:spPr>
        <a:xfrm rot="20700000">
          <a:off x="1006205" y="102215"/>
          <a:ext cx="909617" cy="909617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700" kern="1200" dirty="0"/>
        </a:p>
      </dsp:txBody>
      <dsp:txXfrm rot="-20700000">
        <a:off x="1205710" y="301721"/>
        <a:ext cx="510605" cy="510605"/>
      </dsp:txXfrm>
    </dsp:sp>
    <dsp:sp modelId="{F2ADC2D6-7992-4D03-982B-F00BC6BF2E5B}">
      <dsp:nvSpPr>
        <dsp:cNvPr id="0" name=""/>
        <dsp:cNvSpPr/>
      </dsp:nvSpPr>
      <dsp:spPr>
        <a:xfrm>
          <a:off x="1111549" y="862470"/>
          <a:ext cx="1633938" cy="1633938"/>
        </a:xfrm>
        <a:prstGeom prst="circularArrow">
          <a:avLst>
            <a:gd name="adj1" fmla="val 4688"/>
            <a:gd name="adj2" fmla="val 299029"/>
            <a:gd name="adj3" fmla="val 2443867"/>
            <a:gd name="adj4" fmla="val 16026885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F72C4-B955-40CF-9080-AA5F6D673F0F}">
      <dsp:nvSpPr>
        <dsp:cNvPr id="0" name=""/>
        <dsp:cNvSpPr/>
      </dsp:nvSpPr>
      <dsp:spPr>
        <a:xfrm>
          <a:off x="321807" y="545324"/>
          <a:ext cx="1187158" cy="11871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105C4-9C4E-4EC3-BC4A-CB374427F8C5}">
      <dsp:nvSpPr>
        <dsp:cNvPr id="0" name=""/>
        <dsp:cNvSpPr/>
      </dsp:nvSpPr>
      <dsp:spPr>
        <a:xfrm>
          <a:off x="795801" y="-88984"/>
          <a:ext cx="1279995" cy="127999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784C7-C6AA-4974-A3DD-446AA4776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EAC5F8-1B37-48C1-BD53-1AC46D82B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21E78-62B1-4FA1-A224-7A16A3D43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6CEC-84E2-49A0-8C84-E98353EE5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D0805-1C55-45F2-9C5A-A06824AC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293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A2D5-9501-4EE8-BE38-DA36A1019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D848C-B109-43F4-B3C4-6C9419A2C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D9677-80EC-4E7A-BB85-CCAA80C82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3F979-371C-429E-9A1B-A6970DC6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7A988-1D42-4A89-9F1D-0D6AB75B7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802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6C9A8-847F-49B0-94CA-4C6216A833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0F79B-2107-4BBF-B4CF-BB804763B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88205-47D0-4076-98A7-630CA8C7F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81C2D-0BC6-48A4-B6D3-0DC9CF27F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9826A-EC0A-4068-BA57-DD79C75BC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876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ADCC4-5E07-4603-A39D-642D0284B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0B181-72A8-4393-A4FA-06672DCE2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FE421-6D0C-442F-8BD9-6C10DF91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30CCD-8745-4E2D-A67B-B2B2D470A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B4330-70FA-420E-9A9A-B65E635A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710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76598-D2D6-4DE5-B801-28A393472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D57F4-19DC-4F0A-BCF0-2A8F9C3FD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A934E-507C-4635-8CCB-368E26C43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F7D0C-ED3C-4578-BD0B-4BD69E8EA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48AAB-832D-4234-A850-79D53811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8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1F57-0636-415F-B429-627BC183B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2E721-E7DF-4F1F-B537-E693F2F38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DACFA-7588-4E38-9513-4CC404AD2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42235-8F6E-4E2B-A747-2630D897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AB2DD-3338-498C-A180-978B2570C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34AB2-4D28-4478-A21C-0ADFDAE00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33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74EBC-FD3B-42C7-BA9B-39044D90F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91A07C-3354-4CF4-9A80-5CB9DD578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B9815-EAB1-4EE3-AE78-620A3F95D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D5C1B7-D53F-444F-90BB-A652F039E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59A9BD-B931-4945-AEAE-9CF7B215D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AB654-043B-4DC3-B6A8-BC84BFAD0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57F09C-E59F-49D1-BC75-7A751F478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2D4D66-CCFE-4756-B8ED-345775A5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779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69C8-8121-4D5F-9275-FAA0B66A6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C93316-D99E-4CCE-A12F-BB10D6B31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652983-2E76-455D-BB90-56F4294F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3F0AC6-7714-4AD9-96EB-8938C0E9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52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CD8175-4C07-4046-820E-D432C797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947476-4568-4780-A3D2-A71BE634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DE99B-63EF-4BD9-81AC-79E457B0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949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0BA63-7A47-41E9-B6FE-1C27DADAD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64930-532C-465F-B30A-6E35DC67F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065DD-FFC4-42B2-AF2E-5B1675308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676F6-CBD4-4CF1-B26B-9FC932355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A246A-4BE5-4FE7-921B-B5CCB695D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926A2-7759-43FA-92E1-A63B26AA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81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8988-E423-41E8-8FE0-15CC9255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1EFA3-1980-4EDF-B11B-02873A16A3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B92F8-9120-491D-B9B5-211D9FDFE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65C4C-AE59-4593-A283-841F9553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DF315-CEE7-4EC6-8995-0F47DE15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6C7BA-5159-4156-BF30-220D07027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274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A109FF-99E8-4555-B424-F8B5D5C6D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9B622-4ED9-4D03-993F-70438FA0D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8C1F8-DFE7-48C6-8770-7FE6A3F3B0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229B0-F805-4129-970B-2FA2B8CC58C1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8D943-03F9-4D67-9AA2-0D169E4717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A55AC-28BD-40E5-837C-459C378D9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909C5-1DA5-47AC-AFA8-F6A7F34AAF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763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E64FBF9-D725-4CE7-A9F4-E3B98BD2E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5231" y="4048969"/>
            <a:ext cx="9144000" cy="1655762"/>
          </a:xfrm>
        </p:spPr>
        <p:txBody>
          <a:bodyPr anchor="ctr">
            <a:normAutofit/>
          </a:bodyPr>
          <a:lstStyle/>
          <a:p>
            <a:pPr algn="l"/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教育部体育卫生与艺术教育司 刘培俊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335A6F52-44F2-4B66-8F11-40762F186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18" y="460106"/>
            <a:ext cx="1832113" cy="183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73F4A3-9F8D-4719-91B1-5C420AD85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231" y="1560058"/>
            <a:ext cx="9144000" cy="2387600"/>
          </a:xfrm>
        </p:spPr>
        <p:txBody>
          <a:bodyPr anchor="ctr">
            <a:normAutofit/>
          </a:bodyPr>
          <a:lstStyle/>
          <a:p>
            <a:pPr algn="l">
              <a:lnSpc>
                <a:spcPts val="7500"/>
              </a:lnSpc>
            </a:pPr>
            <a:r>
              <a:rPr lang="zh-CN" altLang="en-US" sz="5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教育系统新冠肺炎疫情防控</a:t>
            </a:r>
            <a:br>
              <a:rPr lang="en-US" altLang="zh-CN" sz="5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若干重点关注</a:t>
            </a:r>
          </a:p>
        </p:txBody>
      </p:sp>
    </p:spTree>
    <p:extLst>
      <p:ext uri="{BB962C8B-B14F-4D97-AF65-F5344CB8AC3E}">
        <p14:creationId xmlns:p14="http://schemas.microsoft.com/office/powerpoint/2010/main" val="1132918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个重点关注：维护校园秩序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ACEAA8-CEEB-4590-A351-B1D57F53ED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44521"/>
            <a:ext cx="719491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541338">
              <a:lnSpc>
                <a:spcPct val="10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统筹处理“疫情、舆情、心情”三种情况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需要连动式防控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1077935-9780-4C4D-A61D-E7667EBAD1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8063349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5667455-A809-4294-94EB-01F3146847FA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867538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个重点关注：筑牢免疫屏障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A469B15-AF89-4F93-9395-935FA7994E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35002"/>
            <a:ext cx="728468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630238">
              <a:lnSpc>
                <a:spcPct val="10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同步用好“疫苗、教育、制度”三个工具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需要系列化防控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疫苗接种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健康教育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制度转化 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B1B83A3-42BE-41D7-BA2C-21FD3A136C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513183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6CAC33C-AF7C-41F0-A7C1-3CE4648D15C0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1627848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1CFF-95DC-40EF-97FD-E391A4DD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454B7-7F3C-40C4-B854-06BD2FF24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15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谢谢！</a:t>
            </a:r>
          </a:p>
        </p:txBody>
      </p:sp>
    </p:spTree>
    <p:extLst>
      <p:ext uri="{BB962C8B-B14F-4D97-AF65-F5344CB8AC3E}">
        <p14:creationId xmlns:p14="http://schemas.microsoft.com/office/powerpoint/2010/main" val="254855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9FFD7-AB49-4C20-8E78-ABF7FE2D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zh-CN" altLang="en-US" sz="5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重点关注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A4C924F-C645-4EEA-BFA3-CDC363BD66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131514"/>
              </p:ext>
            </p:extLst>
          </p:nvPr>
        </p:nvGraphicFramePr>
        <p:xfrm>
          <a:off x="997996" y="1242875"/>
          <a:ext cx="10365420" cy="5370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140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个重点关注：教育系统特征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6C6825-F823-480F-B539-926B704D64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02792" y="1585258"/>
            <a:ext cx="951280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71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总体</a:t>
            </a:r>
            <a:r>
              <a:rPr kumimoji="0" lang="zh-CN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面临</a:t>
            </a: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kumimoji="0" lang="zh-CN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人员密集、空间密闭、交往密切</a:t>
            </a: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kumimoji="0" lang="zh-CN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三大考题</a:t>
            </a:r>
            <a:endParaRPr kumimoji="0" lang="zh-CN" alt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3571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zh-CN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需要高标准防控</a:t>
            </a:r>
            <a:endParaRPr kumimoji="0" lang="zh-CN" alt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kumimoji="0" lang="en-US" altLang="zh-CN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zh-CN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（一）从防控难点看，教育存在三个特征</a:t>
            </a:r>
            <a:endParaRPr kumimoji="0" lang="zh-CN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人员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密集</a:t>
            </a:r>
          </a:p>
          <a:p>
            <a:pPr marL="0"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kumimoji="0" lang="zh-C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空间密闭</a:t>
            </a:r>
            <a:endParaRPr kumimoji="0" lang="zh-CN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kumimoji="0" lang="zh-C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交往密切</a:t>
            </a:r>
            <a:endParaRPr kumimoji="0" lang="zh-CN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zh-CN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（二）从防控要求看，相对于社会面防控</a:t>
            </a:r>
            <a:endParaRPr kumimoji="0" lang="zh-CN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重视程度要高</a:t>
            </a:r>
            <a:endParaRPr kumimoji="0" lang="zh-CN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kumimoji="0" lang="zh-C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保障水平要高</a:t>
            </a:r>
            <a:endParaRPr kumimoji="0" lang="zh-CN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治理能力</a:t>
            </a:r>
            <a:r>
              <a:rPr kumimoji="0" lang="zh-CN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要高</a:t>
            </a:r>
            <a:endParaRPr kumimoji="0" lang="zh-CN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E0A0A8F-17C6-40F7-AC89-79C8BBA6D6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767858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F0AD895-769D-4D08-8FC8-4DE37D7D8432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138754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个重点关注：校园防控策略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DFC8F08-D52F-4CD4-AF0F-342519BCCD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85248"/>
            <a:ext cx="10687541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始终贯彻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快速、严格、精准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三个原则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需要高效率防控</a:t>
            </a: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（一）从国家防控部署看，要求从严从紧从实从细防控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．科学防控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．精准防控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．有效防控</a:t>
            </a: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（二）从校园防控实际看，完善体系，提升能力，实现快、准、严</a:t>
            </a:r>
          </a:p>
          <a:p>
            <a:pPr marL="0" lvl="0" indent="541338">
              <a:lnSpc>
                <a:spcPct val="10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．以科学化  保障“快” ，大连</a:t>
            </a:r>
          </a:p>
          <a:p>
            <a:pPr marL="0" lvl="0" indent="541338">
              <a:lnSpc>
                <a:spcPct val="10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．以制度化  保障“严” ，福建</a:t>
            </a:r>
          </a:p>
          <a:p>
            <a:pPr marL="0" lvl="0" indent="541338">
              <a:lnSpc>
                <a:spcPct val="100000"/>
              </a:lnSpc>
              <a:buNone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．以信息化  保障“准” ，上海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A7DC5E4-3D41-4D3D-82B3-A71E461B19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9474982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406E46D-F7B4-4755-B862-07B7416515E6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3173228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个重点关注：以督查促落实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C6259C7-E003-46C6-8D64-0426FDB65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1585248"/>
            <a:ext cx="9442142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兼顾推进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落实、检查、整改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三位一体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需要底线式防控</a:t>
            </a: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（一）从防控管理架构看，教育系统建立了防控体系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．健全一个防控专班：领导小组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．完善两个防控方案：总体防控方案，应急处置预案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．落实三类制度措施：校外输入，校内扩散，溢出校园</a:t>
            </a:r>
          </a:p>
          <a:p>
            <a:pPr marL="0"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（二）从防控经验看，防松懈查漏洞补短板强弱项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．全员干，明确人人有责，履职落实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．专班看，督查守土尽责，督查落实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．领导判，强化问效问责，举一反三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8ACE4F5-E0AB-49B0-BE55-9598377819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3344852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AC04689-8B84-43E9-BABE-8C151EC27475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322526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个重点关注：阻断传播链条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BBDD6E5-B885-4982-A0EB-81E69F84DE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12490"/>
            <a:ext cx="7464223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630238">
              <a:lnSpc>
                <a:spcPct val="10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密实疫情“输入、扩散、溢出”三道防线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需要关口化防控</a:t>
            </a: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（一）从疫情传播链条看，</a:t>
            </a: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（二）从疫情阻断关口看，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．外防校外输入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．内防校内扩散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．谨防溢出校园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DEEC88D-B869-49FA-93C4-A4D846D98E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5971722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45AFAF7-78D1-4CA8-96C5-9A3AD5543F28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2145945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个重点关注：动态闭环管理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4964967-A20A-4CCA-B879-7E40C55C60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30238"/>
            <a:ext cx="790472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541338">
              <a:lnSpc>
                <a:spcPct val="10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一体管理“家庭、学校、社会”三种环境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需要全程化防控</a:t>
            </a: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（一）从疫情流调溯源看，</a:t>
            </a: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（二）从各校防控经验看，重点管理好三类群体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．放假学生，五环闭环管理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．走读学生，三门个人防护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．住校职工，一个特殊群体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C9BC4E2-076A-4DA5-A250-1F8D246DE4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144251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C837757-09B8-4A57-834D-07523DE3D754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100150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个重点关注：切换防控状态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D9E6F17-FA1D-4318-B396-CC1DA4F22B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97142"/>
            <a:ext cx="719491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541338">
              <a:lnSpc>
                <a:spcPct val="10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连贯进入“平时、应急、转换”三种状态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需要机动性防控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．常态化疫情防控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．突发性应急处置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．机动性平急转换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3F618E4-0EB0-4FAD-99BC-B390F37A23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2982375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D3EEBAF-9B2C-4CDE-A764-9304833E553C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4200553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30AB-98C9-44AD-9C6A-AF8839EA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zh-CN" altLang="en-US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个重点关注：做实联防联控</a:t>
            </a:r>
            <a:endParaRPr lang="zh-CN" altLang="en-US" dirty="0">
              <a:solidFill>
                <a:srgbClr val="000099"/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C1EEC4A-1054-444F-9251-D67FA2F1F4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13159"/>
            <a:ext cx="719491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673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541338">
              <a:lnSpc>
                <a:spcPct val="10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集中用好“政府、部门、学校”三种力量</a:t>
            </a: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需要一盘棋防控</a:t>
            </a:r>
            <a:endParaRPr lang="en-US" altLang="zh-CN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541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lang="zh-CN" altLang="en-US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D868709E-130C-4499-8499-B4D441F5C2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60565"/>
              </p:ext>
            </p:extLst>
          </p:nvPr>
        </p:nvGraphicFramePr>
        <p:xfrm>
          <a:off x="8815525" y="3764132"/>
          <a:ext cx="2689934" cy="2320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FFDE9A9-C573-4EAB-B664-4138D15C75CA}"/>
              </a:ext>
            </a:extLst>
          </p:cNvPr>
          <p:cNvSpPr txBox="1"/>
          <p:nvPr/>
        </p:nvSpPr>
        <p:spPr>
          <a:xfrm>
            <a:off x="8602679" y="547752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案例分析</a:t>
            </a:r>
          </a:p>
        </p:txBody>
      </p:sp>
    </p:spTree>
    <p:extLst>
      <p:ext uri="{BB962C8B-B14F-4D97-AF65-F5344CB8AC3E}">
        <p14:creationId xmlns:p14="http://schemas.microsoft.com/office/powerpoint/2010/main" val="179901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691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宋体</vt:lpstr>
      <vt:lpstr>等线</vt:lpstr>
      <vt:lpstr>等线 Light</vt:lpstr>
      <vt:lpstr>黑体</vt:lpstr>
      <vt:lpstr>Arial</vt:lpstr>
      <vt:lpstr>Office Theme</vt:lpstr>
      <vt:lpstr>教育系统新冠肺炎疫情防控 若干重点关注</vt:lpstr>
      <vt:lpstr>重点关注</vt:lpstr>
      <vt:lpstr>第1个重点关注：教育系统特征</vt:lpstr>
      <vt:lpstr>第2个重点关注：校园防控策略</vt:lpstr>
      <vt:lpstr>第3个重点关注：以督查促落实</vt:lpstr>
      <vt:lpstr>第4个重点关注：阻断传播链条</vt:lpstr>
      <vt:lpstr>第5个重点关注：动态闭环管理</vt:lpstr>
      <vt:lpstr>第6个重点关注：切换防控状态</vt:lpstr>
      <vt:lpstr>第7个重点关注：做实联防联控</vt:lpstr>
      <vt:lpstr>第8个重点关注：维护校园秩序</vt:lpstr>
      <vt:lpstr>第9个重点关注：筑牢免疫屏障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教育系统新冠疫情防控 若干重点关注</dc:title>
  <dc:creator>Peijun Liu</dc:creator>
  <cp:lastModifiedBy>Peijun Liu</cp:lastModifiedBy>
  <cp:revision>8</cp:revision>
  <dcterms:created xsi:type="dcterms:W3CDTF">2021-11-23T13:57:31Z</dcterms:created>
  <dcterms:modified xsi:type="dcterms:W3CDTF">2021-11-23T15:11:24Z</dcterms:modified>
</cp:coreProperties>
</file>